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sldIdLst>
    <p:sldId id="319" r:id="rId3"/>
    <p:sldId id="320" r:id="rId4"/>
    <p:sldId id="321" r:id="rId5"/>
    <p:sldId id="322" r:id="rId6"/>
    <p:sldId id="333" r:id="rId7"/>
    <p:sldId id="334" r:id="rId8"/>
  </p:sldIdLst>
  <p:sldSz cx="12192000" cy="6858000"/>
  <p:notesSz cx="6858000" cy="9144000"/>
  <p:defaultText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7A5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AEB403-125C-48FE-AF6F-166C0D237ADB}" v="1" dt="2022-05-08T19:39:24.7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867" autoAdjust="0"/>
    <p:restoredTop sz="86408" autoAdjust="0"/>
  </p:normalViewPr>
  <p:slideViewPr>
    <p:cSldViewPr snapToGrid="0" snapToObjects="1">
      <p:cViewPr varScale="1">
        <p:scale>
          <a:sx n="57" d="100"/>
          <a:sy n="57" d="100"/>
        </p:scale>
        <p:origin x="716" y="5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microsoft.com/office/2016/11/relationships/changesInfo" Target="changesInfos/changesInfo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عبد الرحمن الشنقيطي" userId="30575bfec0d043ee" providerId="LiveId" clId="{1AAEB403-125C-48FE-AF6F-166C0D237ADB}"/>
    <pc:docChg chg="custSel addSld delSld modSld sldOrd">
      <pc:chgData name="عبد الرحمن الشنقيطي" userId="30575bfec0d043ee" providerId="LiveId" clId="{1AAEB403-125C-48FE-AF6F-166C0D237ADB}" dt="2022-05-08T19:41:06.524" v="36" actId="20577"/>
      <pc:docMkLst>
        <pc:docMk/>
      </pc:docMkLst>
      <pc:sldChg chg="del">
        <pc:chgData name="عبد الرحمن الشنقيطي" userId="30575bfec0d043ee" providerId="LiveId" clId="{1AAEB403-125C-48FE-AF6F-166C0D237ADB}" dt="2022-05-08T19:40:35.664" v="10" actId="47"/>
        <pc:sldMkLst>
          <pc:docMk/>
          <pc:sldMk cId="917355125" sldId="303"/>
        </pc:sldMkLst>
      </pc:sldChg>
      <pc:sldChg chg="delSp mod">
        <pc:chgData name="عبد الرحمن الشنقيطي" userId="30575bfec0d043ee" providerId="LiveId" clId="{1AAEB403-125C-48FE-AF6F-166C0D237ADB}" dt="2022-05-08T19:40:02.543" v="9" actId="478"/>
        <pc:sldMkLst>
          <pc:docMk/>
          <pc:sldMk cId="2624416744" sldId="319"/>
        </pc:sldMkLst>
        <pc:picChg chg="del">
          <ac:chgData name="عبد الرحمن الشنقيطي" userId="30575bfec0d043ee" providerId="LiveId" clId="{1AAEB403-125C-48FE-AF6F-166C0D237ADB}" dt="2022-05-08T19:40:02.543" v="9" actId="478"/>
          <ac:picMkLst>
            <pc:docMk/>
            <pc:sldMk cId="2624416744" sldId="319"/>
            <ac:picMk id="18" creationId="{34C28602-A82F-49E5-BF0A-9A9FA1132261}"/>
          </ac:picMkLst>
        </pc:picChg>
      </pc:sldChg>
      <pc:sldChg chg="delSp mod">
        <pc:chgData name="عبد الرحمن الشنقيطي" userId="30575bfec0d043ee" providerId="LiveId" clId="{1AAEB403-125C-48FE-AF6F-166C0D237ADB}" dt="2022-05-08T19:40:00.576" v="8" actId="478"/>
        <pc:sldMkLst>
          <pc:docMk/>
          <pc:sldMk cId="3390319056" sldId="320"/>
        </pc:sldMkLst>
        <pc:picChg chg="del">
          <ac:chgData name="عبد الرحمن الشنقيطي" userId="30575bfec0d043ee" providerId="LiveId" clId="{1AAEB403-125C-48FE-AF6F-166C0D237ADB}" dt="2022-05-08T19:40:00.576" v="8" actId="478"/>
          <ac:picMkLst>
            <pc:docMk/>
            <pc:sldMk cId="3390319056" sldId="320"/>
            <ac:picMk id="4" creationId="{3B3CF400-D9B3-42E4-AFE2-8E528E394976}"/>
          </ac:picMkLst>
        </pc:picChg>
      </pc:sldChg>
      <pc:sldChg chg="delSp modSp mod">
        <pc:chgData name="عبد الرحمن الشنقيطي" userId="30575bfec0d043ee" providerId="LiveId" clId="{1AAEB403-125C-48FE-AF6F-166C0D237ADB}" dt="2022-05-08T19:41:06.524" v="36" actId="20577"/>
        <pc:sldMkLst>
          <pc:docMk/>
          <pc:sldMk cId="2695372478" sldId="321"/>
        </pc:sldMkLst>
        <pc:spChg chg="mod">
          <ac:chgData name="عبد الرحمن الشنقيطي" userId="30575bfec0d043ee" providerId="LiveId" clId="{1AAEB403-125C-48FE-AF6F-166C0D237ADB}" dt="2022-05-08T19:41:06.524" v="36" actId="20577"/>
          <ac:spMkLst>
            <pc:docMk/>
            <pc:sldMk cId="2695372478" sldId="321"/>
            <ac:spMk id="2" creationId="{2A9D853E-5776-4AAA-AE5A-AD8A6D521106}"/>
          </ac:spMkLst>
        </pc:spChg>
        <pc:picChg chg="del">
          <ac:chgData name="عبد الرحمن الشنقيطي" userId="30575bfec0d043ee" providerId="LiveId" clId="{1AAEB403-125C-48FE-AF6F-166C0D237ADB}" dt="2022-05-08T19:39:58.676" v="7" actId="478"/>
          <ac:picMkLst>
            <pc:docMk/>
            <pc:sldMk cId="2695372478" sldId="321"/>
            <ac:picMk id="4" creationId="{3B3CF400-D9B3-42E4-AFE2-8E528E394976}"/>
          </ac:picMkLst>
        </pc:picChg>
      </pc:sldChg>
      <pc:sldChg chg="delSp mod">
        <pc:chgData name="عبد الرحمن الشنقيطي" userId="30575bfec0d043ee" providerId="LiveId" clId="{1AAEB403-125C-48FE-AF6F-166C0D237ADB}" dt="2022-05-08T19:39:56.738" v="6" actId="478"/>
        <pc:sldMkLst>
          <pc:docMk/>
          <pc:sldMk cId="551693444" sldId="322"/>
        </pc:sldMkLst>
        <pc:picChg chg="del">
          <ac:chgData name="عبد الرحمن الشنقيطي" userId="30575bfec0d043ee" providerId="LiveId" clId="{1AAEB403-125C-48FE-AF6F-166C0D237ADB}" dt="2022-05-08T19:39:56.738" v="6" actId="478"/>
          <ac:picMkLst>
            <pc:docMk/>
            <pc:sldMk cId="551693444" sldId="322"/>
            <ac:picMk id="4" creationId="{3B3CF400-D9B3-42E4-AFE2-8E528E394976}"/>
          </ac:picMkLst>
        </pc:picChg>
      </pc:sldChg>
      <pc:sldChg chg="addSp delSp modSp mod">
        <pc:chgData name="عبد الرحمن الشنقيطي" userId="30575bfec0d043ee" providerId="LiveId" clId="{1AAEB403-125C-48FE-AF6F-166C0D237ADB}" dt="2022-05-08T19:39:54.682" v="5" actId="478"/>
        <pc:sldMkLst>
          <pc:docMk/>
          <pc:sldMk cId="808846670" sldId="333"/>
        </pc:sldMkLst>
        <pc:spChg chg="mod">
          <ac:chgData name="عبد الرحمن الشنقيطي" userId="30575bfec0d043ee" providerId="LiveId" clId="{1AAEB403-125C-48FE-AF6F-166C0D237ADB}" dt="2022-05-08T19:39:33.147" v="4" actId="403"/>
          <ac:spMkLst>
            <pc:docMk/>
            <pc:sldMk cId="808846670" sldId="333"/>
            <ac:spMk id="2" creationId="{2A9D853E-5776-4AAA-AE5A-AD8A6D521106}"/>
          </ac:spMkLst>
        </pc:spChg>
        <pc:picChg chg="del">
          <ac:chgData name="عبد الرحمن الشنقيطي" userId="30575bfec0d043ee" providerId="LiveId" clId="{1AAEB403-125C-48FE-AF6F-166C0D237ADB}" dt="2022-05-08T19:39:54.682" v="5" actId="478"/>
          <ac:picMkLst>
            <pc:docMk/>
            <pc:sldMk cId="808846670" sldId="333"/>
            <ac:picMk id="4" creationId="{3B3CF400-D9B3-42E4-AFE2-8E528E394976}"/>
          </ac:picMkLst>
        </pc:picChg>
        <pc:picChg chg="add mod">
          <ac:chgData name="عبد الرحمن الشنقيطي" userId="30575bfec0d043ee" providerId="LiveId" clId="{1AAEB403-125C-48FE-AF6F-166C0D237ADB}" dt="2022-05-08T19:39:27.001" v="1" actId="1076"/>
          <ac:picMkLst>
            <pc:docMk/>
            <pc:sldMk cId="808846670" sldId="333"/>
            <ac:picMk id="11" creationId="{FEA228FA-451B-BA09-C7BE-0410B75C33E4}"/>
          </ac:picMkLst>
        </pc:picChg>
      </pc:sldChg>
      <pc:sldChg chg="modSp add mod ord">
        <pc:chgData name="عبد الرحمن الشنقيطي" userId="30575bfec0d043ee" providerId="LiveId" clId="{1AAEB403-125C-48FE-AF6F-166C0D237ADB}" dt="2022-05-08T19:40:48.922" v="26" actId="20577"/>
        <pc:sldMkLst>
          <pc:docMk/>
          <pc:sldMk cId="3730625652" sldId="334"/>
        </pc:sldMkLst>
        <pc:spChg chg="mod">
          <ac:chgData name="عبد الرحمن الشنقيطي" userId="30575bfec0d043ee" providerId="LiveId" clId="{1AAEB403-125C-48FE-AF6F-166C0D237ADB}" dt="2022-05-08T19:40:48.922" v="26" actId="20577"/>
          <ac:spMkLst>
            <pc:docMk/>
            <pc:sldMk cId="3730625652" sldId="334"/>
            <ac:spMk id="5" creationId="{623368E3-B2FA-4BD1-8364-FFCE42988752}"/>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8.jpeg>
</file>

<file path=ppt/media/image19.jpeg>
</file>

<file path=ppt/media/image2.png>
</file>

<file path=ppt/media/image20.jpeg>
</file>

<file path=ppt/media/image21.jpg>
</file>

<file path=ppt/media/image23.png>
</file>

<file path=ppt/media/image24.svg>
</file>

<file path=ppt/media/image25.png>
</file>

<file path=ppt/media/image26.svg>
</file>

<file path=ppt/media/image27.png>
</file>

<file path=ppt/media/image28.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Master" Target="../slideMasters/slideMaster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1.jpg"/><Relationship Id="rId1" Type="http://schemas.openxmlformats.org/officeDocument/2006/relationships/slideMaster" Target="../slideMasters/slideMaster2.xml"/><Relationship Id="rId4" Type="http://schemas.openxmlformats.org/officeDocument/2006/relationships/image" Target="../media/image22.emf"/></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 Id="rId6" Type="http://schemas.openxmlformats.org/officeDocument/2006/relationships/image" Target="../media/image4.png"/><Relationship Id="rId5" Type="http://schemas.openxmlformats.org/officeDocument/2006/relationships/image" Target="../media/image14.png"/><Relationship Id="rId4" Type="http://schemas.openxmlformats.org/officeDocument/2006/relationships/image" Target="../media/image13.png"/></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FDAC7-3A2F-2C43-9399-0599CDC81EA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SA"/>
          </a:p>
        </p:txBody>
      </p:sp>
      <p:sp>
        <p:nvSpPr>
          <p:cNvPr id="3" name="Subtitle 2">
            <a:extLst>
              <a:ext uri="{FF2B5EF4-FFF2-40B4-BE49-F238E27FC236}">
                <a16:creationId xmlns:a16="http://schemas.microsoft.com/office/drawing/2014/main" id="{F938A002-2273-DC4E-B4C8-0FFD159624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SA"/>
          </a:p>
        </p:txBody>
      </p:sp>
      <p:sp>
        <p:nvSpPr>
          <p:cNvPr id="4" name="Date Placeholder 3">
            <a:extLst>
              <a:ext uri="{FF2B5EF4-FFF2-40B4-BE49-F238E27FC236}">
                <a16:creationId xmlns:a16="http://schemas.microsoft.com/office/drawing/2014/main" id="{45E777E7-DEF6-E646-B68C-4F0572410B15}"/>
              </a:ext>
            </a:extLst>
          </p:cNvPr>
          <p:cNvSpPr>
            <a:spLocks noGrp="1"/>
          </p:cNvSpPr>
          <p:nvPr>
            <p:ph type="dt" sz="half" idx="10"/>
          </p:nvPr>
        </p:nvSpPr>
        <p:spPr/>
        <p:txBody>
          <a:bodyPr/>
          <a:lstStyle/>
          <a:p>
            <a:fld id="{D7A981BE-DF95-BD40-BB31-2A9C0778A3B0}" type="datetimeFigureOut">
              <a:rPr lang="en-SA" smtClean="0"/>
              <a:t>05/08/2022</a:t>
            </a:fld>
            <a:endParaRPr lang="en-SA"/>
          </a:p>
        </p:txBody>
      </p:sp>
      <p:sp>
        <p:nvSpPr>
          <p:cNvPr id="5" name="Footer Placeholder 4">
            <a:extLst>
              <a:ext uri="{FF2B5EF4-FFF2-40B4-BE49-F238E27FC236}">
                <a16:creationId xmlns:a16="http://schemas.microsoft.com/office/drawing/2014/main" id="{7E7EE68B-981B-1543-ACEC-EEBEB571B210}"/>
              </a:ext>
            </a:extLst>
          </p:cNvPr>
          <p:cNvSpPr>
            <a:spLocks noGrp="1"/>
          </p:cNvSpPr>
          <p:nvPr>
            <p:ph type="ftr" sz="quarter" idx="11"/>
          </p:nvPr>
        </p:nvSpPr>
        <p:spPr/>
        <p:txBody>
          <a:bodyPr/>
          <a:lstStyle/>
          <a:p>
            <a:endParaRPr lang="en-SA"/>
          </a:p>
        </p:txBody>
      </p:sp>
      <p:sp>
        <p:nvSpPr>
          <p:cNvPr id="6" name="Slide Number Placeholder 5">
            <a:extLst>
              <a:ext uri="{FF2B5EF4-FFF2-40B4-BE49-F238E27FC236}">
                <a16:creationId xmlns:a16="http://schemas.microsoft.com/office/drawing/2014/main" id="{56E4512D-C197-C141-8794-A6D5630CFB06}"/>
              </a:ext>
            </a:extLst>
          </p:cNvPr>
          <p:cNvSpPr>
            <a:spLocks noGrp="1"/>
          </p:cNvSpPr>
          <p:nvPr>
            <p:ph type="sldNum" sz="quarter" idx="12"/>
          </p:nvPr>
        </p:nvSpPr>
        <p:spPr/>
        <p:txBody>
          <a:bodyPr/>
          <a:lstStyle/>
          <a:p>
            <a:fld id="{E9D7FCFC-4EAE-E44D-BE79-F460B01EE901}" type="slidenum">
              <a:rPr lang="en-SA" smtClean="0"/>
              <a:t>‹#›</a:t>
            </a:fld>
            <a:endParaRPr lang="en-SA"/>
          </a:p>
        </p:txBody>
      </p:sp>
    </p:spTree>
    <p:extLst>
      <p:ext uri="{BB962C8B-B14F-4D97-AF65-F5344CB8AC3E}">
        <p14:creationId xmlns:p14="http://schemas.microsoft.com/office/powerpoint/2010/main" val="39025718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B7F3F-26AF-A340-A15B-906BF77EE24E}"/>
              </a:ext>
            </a:extLst>
          </p:cNvPr>
          <p:cNvSpPr>
            <a:spLocks noGrp="1"/>
          </p:cNvSpPr>
          <p:nvPr>
            <p:ph type="title"/>
          </p:nvPr>
        </p:nvSpPr>
        <p:spPr/>
        <p:txBody>
          <a:bodyPr/>
          <a:lstStyle/>
          <a:p>
            <a:r>
              <a:rPr lang="en-GB"/>
              <a:t>Click to edit Master title style</a:t>
            </a:r>
            <a:endParaRPr lang="en-SA"/>
          </a:p>
        </p:txBody>
      </p:sp>
      <p:sp>
        <p:nvSpPr>
          <p:cNvPr id="3" name="Vertical Text Placeholder 2">
            <a:extLst>
              <a:ext uri="{FF2B5EF4-FFF2-40B4-BE49-F238E27FC236}">
                <a16:creationId xmlns:a16="http://schemas.microsoft.com/office/drawing/2014/main" id="{7A0B68BA-574E-0340-B040-8A71EEA4406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A"/>
          </a:p>
        </p:txBody>
      </p:sp>
      <p:sp>
        <p:nvSpPr>
          <p:cNvPr id="4" name="Date Placeholder 3">
            <a:extLst>
              <a:ext uri="{FF2B5EF4-FFF2-40B4-BE49-F238E27FC236}">
                <a16:creationId xmlns:a16="http://schemas.microsoft.com/office/drawing/2014/main" id="{7EF8B639-F3B5-BB4F-9253-35BB7F22E370}"/>
              </a:ext>
            </a:extLst>
          </p:cNvPr>
          <p:cNvSpPr>
            <a:spLocks noGrp="1"/>
          </p:cNvSpPr>
          <p:nvPr>
            <p:ph type="dt" sz="half" idx="10"/>
          </p:nvPr>
        </p:nvSpPr>
        <p:spPr/>
        <p:txBody>
          <a:bodyPr/>
          <a:lstStyle/>
          <a:p>
            <a:fld id="{D7A981BE-DF95-BD40-BB31-2A9C0778A3B0}" type="datetimeFigureOut">
              <a:rPr lang="en-SA" smtClean="0"/>
              <a:t>05/08/2022</a:t>
            </a:fld>
            <a:endParaRPr lang="en-SA"/>
          </a:p>
        </p:txBody>
      </p:sp>
      <p:sp>
        <p:nvSpPr>
          <p:cNvPr id="5" name="Footer Placeholder 4">
            <a:extLst>
              <a:ext uri="{FF2B5EF4-FFF2-40B4-BE49-F238E27FC236}">
                <a16:creationId xmlns:a16="http://schemas.microsoft.com/office/drawing/2014/main" id="{80E189C6-BF77-3E46-93D7-6E165A0FF223}"/>
              </a:ext>
            </a:extLst>
          </p:cNvPr>
          <p:cNvSpPr>
            <a:spLocks noGrp="1"/>
          </p:cNvSpPr>
          <p:nvPr>
            <p:ph type="ftr" sz="quarter" idx="11"/>
          </p:nvPr>
        </p:nvSpPr>
        <p:spPr/>
        <p:txBody>
          <a:bodyPr/>
          <a:lstStyle/>
          <a:p>
            <a:endParaRPr lang="en-SA"/>
          </a:p>
        </p:txBody>
      </p:sp>
      <p:sp>
        <p:nvSpPr>
          <p:cNvPr id="6" name="Slide Number Placeholder 5">
            <a:extLst>
              <a:ext uri="{FF2B5EF4-FFF2-40B4-BE49-F238E27FC236}">
                <a16:creationId xmlns:a16="http://schemas.microsoft.com/office/drawing/2014/main" id="{1D4F3A30-BB29-2345-8679-AF2CD14897C0}"/>
              </a:ext>
            </a:extLst>
          </p:cNvPr>
          <p:cNvSpPr>
            <a:spLocks noGrp="1"/>
          </p:cNvSpPr>
          <p:nvPr>
            <p:ph type="sldNum" sz="quarter" idx="12"/>
          </p:nvPr>
        </p:nvSpPr>
        <p:spPr/>
        <p:txBody>
          <a:bodyPr/>
          <a:lstStyle/>
          <a:p>
            <a:fld id="{E9D7FCFC-4EAE-E44D-BE79-F460B01EE901}" type="slidenum">
              <a:rPr lang="en-SA" smtClean="0"/>
              <a:t>‹#›</a:t>
            </a:fld>
            <a:endParaRPr lang="en-SA"/>
          </a:p>
        </p:txBody>
      </p:sp>
    </p:spTree>
    <p:extLst>
      <p:ext uri="{BB962C8B-B14F-4D97-AF65-F5344CB8AC3E}">
        <p14:creationId xmlns:p14="http://schemas.microsoft.com/office/powerpoint/2010/main" val="3912157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12B27A-4320-2B44-B631-EC4B56842FA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SA"/>
          </a:p>
        </p:txBody>
      </p:sp>
      <p:sp>
        <p:nvSpPr>
          <p:cNvPr id="3" name="Vertical Text Placeholder 2">
            <a:extLst>
              <a:ext uri="{FF2B5EF4-FFF2-40B4-BE49-F238E27FC236}">
                <a16:creationId xmlns:a16="http://schemas.microsoft.com/office/drawing/2014/main" id="{03FC199E-9D95-814E-9E11-6059E954E69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A"/>
          </a:p>
        </p:txBody>
      </p:sp>
      <p:sp>
        <p:nvSpPr>
          <p:cNvPr id="4" name="Date Placeholder 3">
            <a:extLst>
              <a:ext uri="{FF2B5EF4-FFF2-40B4-BE49-F238E27FC236}">
                <a16:creationId xmlns:a16="http://schemas.microsoft.com/office/drawing/2014/main" id="{4C18D1A9-55C9-6348-8C18-ED035D81A76B}"/>
              </a:ext>
            </a:extLst>
          </p:cNvPr>
          <p:cNvSpPr>
            <a:spLocks noGrp="1"/>
          </p:cNvSpPr>
          <p:nvPr>
            <p:ph type="dt" sz="half" idx="10"/>
          </p:nvPr>
        </p:nvSpPr>
        <p:spPr/>
        <p:txBody>
          <a:bodyPr/>
          <a:lstStyle/>
          <a:p>
            <a:fld id="{D7A981BE-DF95-BD40-BB31-2A9C0778A3B0}" type="datetimeFigureOut">
              <a:rPr lang="en-SA" smtClean="0"/>
              <a:t>05/08/2022</a:t>
            </a:fld>
            <a:endParaRPr lang="en-SA"/>
          </a:p>
        </p:txBody>
      </p:sp>
      <p:sp>
        <p:nvSpPr>
          <p:cNvPr id="5" name="Footer Placeholder 4">
            <a:extLst>
              <a:ext uri="{FF2B5EF4-FFF2-40B4-BE49-F238E27FC236}">
                <a16:creationId xmlns:a16="http://schemas.microsoft.com/office/drawing/2014/main" id="{26BEE853-7F18-C54D-9CAF-45974D6E2365}"/>
              </a:ext>
            </a:extLst>
          </p:cNvPr>
          <p:cNvSpPr>
            <a:spLocks noGrp="1"/>
          </p:cNvSpPr>
          <p:nvPr>
            <p:ph type="ftr" sz="quarter" idx="11"/>
          </p:nvPr>
        </p:nvSpPr>
        <p:spPr/>
        <p:txBody>
          <a:bodyPr/>
          <a:lstStyle/>
          <a:p>
            <a:endParaRPr lang="en-SA"/>
          </a:p>
        </p:txBody>
      </p:sp>
      <p:sp>
        <p:nvSpPr>
          <p:cNvPr id="6" name="Slide Number Placeholder 5">
            <a:extLst>
              <a:ext uri="{FF2B5EF4-FFF2-40B4-BE49-F238E27FC236}">
                <a16:creationId xmlns:a16="http://schemas.microsoft.com/office/drawing/2014/main" id="{4044A592-0B5A-324B-B2D2-85BB28005DE5}"/>
              </a:ext>
            </a:extLst>
          </p:cNvPr>
          <p:cNvSpPr>
            <a:spLocks noGrp="1"/>
          </p:cNvSpPr>
          <p:nvPr>
            <p:ph type="sldNum" sz="quarter" idx="12"/>
          </p:nvPr>
        </p:nvSpPr>
        <p:spPr/>
        <p:txBody>
          <a:bodyPr/>
          <a:lstStyle/>
          <a:p>
            <a:fld id="{E9D7FCFC-4EAE-E44D-BE79-F460B01EE901}" type="slidenum">
              <a:rPr lang="en-SA" smtClean="0"/>
              <a:t>‹#›</a:t>
            </a:fld>
            <a:endParaRPr lang="en-SA"/>
          </a:p>
        </p:txBody>
      </p:sp>
    </p:spTree>
    <p:extLst>
      <p:ext uri="{BB962C8B-B14F-4D97-AF65-F5344CB8AC3E}">
        <p14:creationId xmlns:p14="http://schemas.microsoft.com/office/powerpoint/2010/main" val="27070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ront Cover">
    <p:bg>
      <p:bgPr>
        <a:solidFill>
          <a:srgbClr val="E4E4E4"/>
        </a:solidFill>
        <a:effectLst/>
      </p:bgPr>
    </p:bg>
    <p:spTree>
      <p:nvGrpSpPr>
        <p:cNvPr id="1" name=""/>
        <p:cNvGrpSpPr/>
        <p:nvPr/>
      </p:nvGrpSpPr>
      <p:grpSpPr>
        <a:xfrm>
          <a:off x="0" y="0"/>
          <a:ext cx="0" cy="0"/>
          <a:chOff x="0" y="0"/>
          <a:chExt cx="0" cy="0"/>
        </a:xfrm>
      </p:grpSpPr>
      <p:pic>
        <p:nvPicPr>
          <p:cNvPr id="16" name="Image" descr="Image">
            <a:extLst>
              <a:ext uri="{FF2B5EF4-FFF2-40B4-BE49-F238E27FC236}">
                <a16:creationId xmlns:a16="http://schemas.microsoft.com/office/drawing/2014/main" id="{CFD5D163-E94C-7940-BCA7-D6B1F2CC3872}"/>
              </a:ext>
            </a:extLst>
          </p:cNvPr>
          <p:cNvPicPr>
            <a:picLocks noChangeAspect="1"/>
          </p:cNvPicPr>
          <p:nvPr userDrawn="1"/>
        </p:nvPicPr>
        <p:blipFill rotWithShape="1">
          <a:blip r:embed="rId2"/>
          <a:srcRect l="33372" t="50000" r="3099" b="2146"/>
          <a:stretch/>
        </p:blipFill>
        <p:spPr>
          <a:xfrm>
            <a:off x="-4957" y="-9240"/>
            <a:ext cx="12192000" cy="6860930"/>
          </a:xfrm>
          <a:prstGeom prst="rect">
            <a:avLst/>
          </a:prstGeom>
          <a:solidFill>
            <a:srgbClr val="EEEEEE"/>
          </a:solidFill>
          <a:ln w="12700">
            <a:miter lim="400000"/>
          </a:ln>
        </p:spPr>
      </p:pic>
      <p:sp>
        <p:nvSpPr>
          <p:cNvPr id="5" name="Title 1">
            <a:extLst>
              <a:ext uri="{FF2B5EF4-FFF2-40B4-BE49-F238E27FC236}">
                <a16:creationId xmlns:a16="http://schemas.microsoft.com/office/drawing/2014/main" id="{EB6D5B47-1639-0044-9FF9-2BCF4CE6C73B}"/>
              </a:ext>
            </a:extLst>
          </p:cNvPr>
          <p:cNvSpPr>
            <a:spLocks noGrp="1"/>
          </p:cNvSpPr>
          <p:nvPr>
            <p:ph type="ctrTitle" hasCustomPrompt="1"/>
          </p:nvPr>
        </p:nvSpPr>
        <p:spPr>
          <a:xfrm>
            <a:off x="6091043" y="3421225"/>
            <a:ext cx="5586607" cy="971551"/>
          </a:xfrm>
          <a:prstGeom prst="rect">
            <a:avLst/>
          </a:prstGeom>
        </p:spPr>
        <p:txBody>
          <a:bodyPr anchor="b">
            <a:normAutofit/>
          </a:bodyPr>
          <a:lstStyle>
            <a:lvl1pPr algn="r" rtl="1">
              <a:defRPr sz="3500" b="1" i="0">
                <a:solidFill>
                  <a:schemeClr val="tx1"/>
                </a:solidFill>
                <a:latin typeface="Lyon Arabic Text Semibold" panose="02000503070000020004" pitchFamily="2" charset="-78"/>
                <a:cs typeface="Lyon Arabic Text Semibold" panose="02000503070000020004" pitchFamily="2" charset="-78"/>
              </a:defRPr>
            </a:lvl1pPr>
          </a:lstStyle>
          <a:p>
            <a:r>
              <a:rPr lang="ar-SA" dirty="0"/>
              <a:t>عنوان العرض </a:t>
            </a:r>
            <a:r>
              <a:rPr lang="ar-SA" dirty="0" err="1"/>
              <a:t>التقديمي</a:t>
            </a:r>
            <a:endParaRPr lang="en-US" dirty="0"/>
          </a:p>
        </p:txBody>
      </p:sp>
      <p:sp>
        <p:nvSpPr>
          <p:cNvPr id="6" name="Subtitle 2">
            <a:extLst>
              <a:ext uri="{FF2B5EF4-FFF2-40B4-BE49-F238E27FC236}">
                <a16:creationId xmlns:a16="http://schemas.microsoft.com/office/drawing/2014/main" id="{69D26123-2956-4E46-98D6-12A7B8604325}"/>
              </a:ext>
            </a:extLst>
          </p:cNvPr>
          <p:cNvSpPr>
            <a:spLocks noGrp="1"/>
          </p:cNvSpPr>
          <p:nvPr>
            <p:ph type="subTitle" idx="1" hasCustomPrompt="1"/>
          </p:nvPr>
        </p:nvSpPr>
        <p:spPr>
          <a:xfrm>
            <a:off x="6091043" y="4556126"/>
            <a:ext cx="5586607" cy="441325"/>
          </a:xfrm>
          <a:prstGeom prst="rect">
            <a:avLst/>
          </a:prstGeom>
        </p:spPr>
        <p:txBody>
          <a:bodyPr/>
          <a:lstStyle>
            <a:lvl1pPr marL="0" indent="0" algn="r" rtl="1">
              <a:buNone/>
              <a:defRPr sz="1800" b="0" i="0">
                <a:solidFill>
                  <a:srgbClr val="00D2BE"/>
                </a:solidFill>
                <a:latin typeface="Lyon Arabic Text Regular" panose="02000503070000020004" pitchFamily="2" charset="-78"/>
                <a:cs typeface="Lyon Arabic Text Regular" panose="02000503070000020004"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ar-SA" dirty="0"/>
              <a:t>وصف العرض </a:t>
            </a:r>
            <a:r>
              <a:rPr lang="ar-SA" dirty="0" err="1"/>
              <a:t>التقديمي</a:t>
            </a:r>
            <a:endParaRPr lang="en-US" dirty="0"/>
          </a:p>
        </p:txBody>
      </p:sp>
      <p:sp>
        <p:nvSpPr>
          <p:cNvPr id="7" name="Subtitle 2">
            <a:extLst>
              <a:ext uri="{FF2B5EF4-FFF2-40B4-BE49-F238E27FC236}">
                <a16:creationId xmlns:a16="http://schemas.microsoft.com/office/drawing/2014/main" id="{B118CC3E-EC3D-BA42-B089-FF3AA9DCF599}"/>
              </a:ext>
            </a:extLst>
          </p:cNvPr>
          <p:cNvSpPr txBox="1">
            <a:spLocks/>
          </p:cNvSpPr>
          <p:nvPr userDrawn="1"/>
        </p:nvSpPr>
        <p:spPr>
          <a:xfrm>
            <a:off x="533400" y="6095813"/>
            <a:ext cx="784430" cy="267221"/>
          </a:xfrm>
          <a:prstGeom prst="rect">
            <a:avLst/>
          </a:prstGeom>
        </p:spPr>
        <p:txBody>
          <a:bodyPr vert="horz" lIns="45720" tIns="22860" rIns="45720" bIns="22860" rtlCol="0" anchor="b" anchorCtr="0">
            <a:normAutofit/>
          </a:bodyPr>
          <a:lstStyle>
            <a:lvl1pPr marL="0" indent="0" algn="ctr" defTabSz="1828800" rtl="0" eaLnBrk="1" latinLnBrk="0" hangingPunct="1">
              <a:lnSpc>
                <a:spcPct val="90000"/>
              </a:lnSpc>
              <a:spcBef>
                <a:spcPts val="2000"/>
              </a:spcBef>
              <a:buFont typeface="Arial" panose="020B0604020202020204" pitchFamily="34" charset="0"/>
              <a:buNone/>
              <a:defRPr sz="4800" kern="1200">
                <a:solidFill>
                  <a:schemeClr val="bg1"/>
                </a:solidFill>
                <a:latin typeface="+mn-lt"/>
                <a:ea typeface="+mn-ea"/>
                <a:cs typeface="+mn-cs"/>
              </a:defRPr>
            </a:lvl1pPr>
            <a:lvl2pPr marL="914400" indent="0" algn="ctr" defTabSz="1828800" rtl="0" eaLnBrk="1" latinLnBrk="0" hangingPunct="1">
              <a:lnSpc>
                <a:spcPct val="90000"/>
              </a:lnSpc>
              <a:spcBef>
                <a:spcPts val="1000"/>
              </a:spcBef>
              <a:buFont typeface="Arial" panose="020B0604020202020204" pitchFamily="34" charset="0"/>
              <a:buNone/>
              <a:defRPr sz="4000" kern="1200">
                <a:solidFill>
                  <a:schemeClr val="tx1"/>
                </a:solidFill>
                <a:latin typeface="+mn-lt"/>
                <a:ea typeface="+mn-ea"/>
                <a:cs typeface="+mn-cs"/>
              </a:defRPr>
            </a:lvl2pPr>
            <a:lvl3pPr marL="1828800" indent="0" algn="ctr" defTabSz="1828800" rtl="0" eaLnBrk="1" latinLnBrk="0" hangingPunct="1">
              <a:lnSpc>
                <a:spcPct val="90000"/>
              </a:lnSpc>
              <a:spcBef>
                <a:spcPts val="1000"/>
              </a:spcBef>
              <a:buFont typeface="Arial" panose="020B0604020202020204" pitchFamily="34" charset="0"/>
              <a:buNone/>
              <a:defRPr sz="3600" kern="1200">
                <a:solidFill>
                  <a:schemeClr val="tx1"/>
                </a:solidFill>
                <a:latin typeface="+mn-lt"/>
                <a:ea typeface="+mn-ea"/>
                <a:cs typeface="+mn-cs"/>
              </a:defRPr>
            </a:lvl3pPr>
            <a:lvl4pPr marL="27432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4pPr>
            <a:lvl5pPr marL="36576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5pPr>
            <a:lvl6pPr marL="45720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6pPr>
            <a:lvl7pPr marL="54864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7pPr>
            <a:lvl8pPr marL="64008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8pPr>
            <a:lvl9pPr marL="73152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9pPr>
          </a:lstStyle>
          <a:p>
            <a:pPr algn="l" rtl="1"/>
            <a:r>
              <a:rPr lang="en-US" sz="1000" b="0" i="0" dirty="0" err="1">
                <a:solidFill>
                  <a:schemeClr val="bg1">
                    <a:lumMod val="50000"/>
                  </a:schemeClr>
                </a:solidFill>
                <a:latin typeface="Diodrum Arabic Medium" pitchFamily="2" charset="-78"/>
                <a:cs typeface="Diodrum Arabic Medium" pitchFamily="2" charset="-78"/>
              </a:rPr>
              <a:t>mim.gov.sa</a:t>
            </a:r>
            <a:endParaRPr lang="en-US" sz="1000" b="0" i="0" dirty="0">
              <a:solidFill>
                <a:schemeClr val="bg1">
                  <a:lumMod val="50000"/>
                </a:schemeClr>
              </a:solidFill>
              <a:latin typeface="Diodrum Arabic Medium" pitchFamily="2" charset="-78"/>
              <a:cs typeface="Diodrum Arabic Medium" pitchFamily="2" charset="-78"/>
            </a:endParaRPr>
          </a:p>
        </p:txBody>
      </p:sp>
      <p:sp>
        <p:nvSpPr>
          <p:cNvPr id="11" name="Text Placeholder 12">
            <a:extLst>
              <a:ext uri="{FF2B5EF4-FFF2-40B4-BE49-F238E27FC236}">
                <a16:creationId xmlns:a16="http://schemas.microsoft.com/office/drawing/2014/main" id="{B680A943-7FFE-4541-AD6F-9CD43C656E22}"/>
              </a:ext>
            </a:extLst>
          </p:cNvPr>
          <p:cNvSpPr>
            <a:spLocks noGrp="1"/>
          </p:cNvSpPr>
          <p:nvPr>
            <p:ph type="body" sz="quarter" idx="11" hasCustomPrompt="1"/>
          </p:nvPr>
        </p:nvSpPr>
        <p:spPr>
          <a:xfrm>
            <a:off x="6148137" y="6025164"/>
            <a:ext cx="5529513" cy="308769"/>
          </a:xfrm>
          <a:prstGeom prst="rect">
            <a:avLst/>
          </a:prstGeom>
        </p:spPr>
        <p:txBody>
          <a:bodyPr anchor="b" anchorCtr="0"/>
          <a:lstStyle>
            <a:lvl1pPr marL="0" indent="0" algn="r" rtl="1">
              <a:buNone/>
              <a:defRPr sz="1000" b="0" i="0">
                <a:solidFill>
                  <a:schemeClr val="bg1">
                    <a:lumMod val="50000"/>
                  </a:schemeClr>
                </a:solidFill>
                <a:latin typeface="Lyon Arabic Text Semibold" panose="02000504080000020004" pitchFamily="50" charset="-78"/>
                <a:cs typeface="Lyon Arabic Text Semibold" panose="02000504080000020004" pitchFamily="50" charset="-78"/>
              </a:defRPr>
            </a:lvl1pPr>
            <a:lvl2pPr>
              <a:defRPr sz="1000"/>
            </a:lvl2pPr>
            <a:lvl3pPr>
              <a:defRPr sz="1000"/>
            </a:lvl3pPr>
            <a:lvl4pPr>
              <a:defRPr sz="1000"/>
            </a:lvl4pPr>
            <a:lvl5pPr>
              <a:defRPr sz="1000"/>
            </a:lvl5pPr>
          </a:lstStyle>
          <a:p>
            <a:pPr lvl="0"/>
            <a:r>
              <a:rPr lang="ar-SA" dirty="0"/>
              <a:t>&lt;اسم الإدارة&gt;</a:t>
            </a:r>
            <a:endParaRPr lang="en-SA" dirty="0"/>
          </a:p>
        </p:txBody>
      </p:sp>
      <p:sp>
        <p:nvSpPr>
          <p:cNvPr id="14" name="Rectangle 13">
            <a:extLst>
              <a:ext uri="{FF2B5EF4-FFF2-40B4-BE49-F238E27FC236}">
                <a16:creationId xmlns:a16="http://schemas.microsoft.com/office/drawing/2014/main" id="{247FD6A5-A20F-084B-B116-6E3E44379028}"/>
              </a:ext>
            </a:extLst>
          </p:cNvPr>
          <p:cNvSpPr/>
          <p:nvPr userDrawn="1"/>
        </p:nvSpPr>
        <p:spPr>
          <a:xfrm>
            <a:off x="603250" y="539750"/>
            <a:ext cx="10985500" cy="57125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SA" sz="900"/>
          </a:p>
        </p:txBody>
      </p:sp>
      <p:sp>
        <p:nvSpPr>
          <p:cNvPr id="9" name="Rectangle 8">
            <a:extLst>
              <a:ext uri="{FF2B5EF4-FFF2-40B4-BE49-F238E27FC236}">
                <a16:creationId xmlns:a16="http://schemas.microsoft.com/office/drawing/2014/main" id="{3311913C-9BE7-49EE-9618-63EA7CE5C2C2}"/>
              </a:ext>
            </a:extLst>
          </p:cNvPr>
          <p:cNvSpPr/>
          <p:nvPr userDrawn="1"/>
        </p:nvSpPr>
        <p:spPr>
          <a:xfrm>
            <a:off x="505327" y="517358"/>
            <a:ext cx="11177337" cy="58232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p>
        </p:txBody>
      </p:sp>
      <p:pic>
        <p:nvPicPr>
          <p:cNvPr id="13" name="Picture 12" descr="Text&#10;&#10;Description automatically generated">
            <a:extLst>
              <a:ext uri="{FF2B5EF4-FFF2-40B4-BE49-F238E27FC236}">
                <a16:creationId xmlns:a16="http://schemas.microsoft.com/office/drawing/2014/main" id="{02858424-F84D-9F44-95FD-4E2CDA482C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602273" y="514350"/>
            <a:ext cx="2084400" cy="587035"/>
          </a:xfrm>
          <a:prstGeom prst="rect">
            <a:avLst/>
          </a:prstGeom>
        </p:spPr>
      </p:pic>
    </p:spTree>
    <p:extLst>
      <p:ext uri="{BB962C8B-B14F-4D97-AF65-F5344CB8AC3E}">
        <p14:creationId xmlns:p14="http://schemas.microsoft.com/office/powerpoint/2010/main" val="2082444105"/>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ndex">
    <p:bg>
      <p:bgPr>
        <a:solidFill>
          <a:srgbClr val="413259"/>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7EA999E6-3378-394F-818C-0305D440A208}"/>
              </a:ext>
            </a:extLst>
          </p:cNvPr>
          <p:cNvSpPr>
            <a:spLocks noGrp="1"/>
          </p:cNvSpPr>
          <p:nvPr>
            <p:ph type="body" sz="quarter" idx="11" hasCustomPrompt="1"/>
          </p:nvPr>
        </p:nvSpPr>
        <p:spPr>
          <a:xfrm>
            <a:off x="9074150" y="1320800"/>
            <a:ext cx="2603500" cy="863600"/>
          </a:xfrm>
          <a:prstGeom prst="rect">
            <a:avLst/>
          </a:prstGeom>
        </p:spPr>
        <p:txBody>
          <a:bodyPr anchor="ctr" anchorCtr="0"/>
          <a:lstStyle>
            <a:lvl1pPr marL="0" indent="0" algn="r" rtl="1">
              <a:buNone/>
              <a:defRPr sz="3500" b="1" i="0">
                <a:solidFill>
                  <a:srgbClr val="18D8C6"/>
                </a:solidFill>
                <a:latin typeface="Lyon Arabic Text Semibold" panose="02000503070000020004" pitchFamily="2" charset="-78"/>
                <a:cs typeface="Lyon Arabic Text Semibold" panose="02000503070000020004" pitchFamily="2" charset="-78"/>
              </a:defRPr>
            </a:lvl1pPr>
          </a:lstStyle>
          <a:p>
            <a:pPr lvl="0"/>
            <a:r>
              <a:rPr lang="ar-SA" dirty="0"/>
              <a:t>الفهرس</a:t>
            </a:r>
            <a:endParaRPr lang="en-SA" dirty="0"/>
          </a:p>
        </p:txBody>
      </p:sp>
      <p:sp>
        <p:nvSpPr>
          <p:cNvPr id="4" name="Text Placeholder 3">
            <a:extLst>
              <a:ext uri="{FF2B5EF4-FFF2-40B4-BE49-F238E27FC236}">
                <a16:creationId xmlns:a16="http://schemas.microsoft.com/office/drawing/2014/main" id="{169DD07D-E2F7-6642-A2FF-0C944AE39738}"/>
              </a:ext>
            </a:extLst>
          </p:cNvPr>
          <p:cNvSpPr>
            <a:spLocks noGrp="1"/>
          </p:cNvSpPr>
          <p:nvPr>
            <p:ph type="body" sz="quarter" idx="12" hasCustomPrompt="1"/>
          </p:nvPr>
        </p:nvSpPr>
        <p:spPr>
          <a:xfrm>
            <a:off x="533400" y="2465388"/>
            <a:ext cx="11144250" cy="3325812"/>
          </a:xfrm>
          <a:prstGeom prst="rect">
            <a:avLst/>
          </a:prstGeom>
        </p:spPr>
        <p:txBody>
          <a:bodyPr/>
          <a:lstStyle>
            <a:lvl1pPr algn="r" rtl="1">
              <a:defRPr sz="2400" b="0" i="0">
                <a:solidFill>
                  <a:schemeClr val="bg1"/>
                </a:solidFill>
                <a:latin typeface="Lyon Arabic Text Regular" panose="02000503070000020004" pitchFamily="2" charset="-78"/>
                <a:cs typeface="Lyon Arabic Text Regular" panose="02000503070000020004" pitchFamily="2" charset="-78"/>
              </a:defRPr>
            </a:lvl1pPr>
            <a:lvl2pPr algn="r" rtl="1">
              <a:defRPr sz="2000" b="0" i="0">
                <a:solidFill>
                  <a:schemeClr val="bg1"/>
                </a:solidFill>
                <a:latin typeface="Lyon Arabic Text Regular" panose="02000503070000020004" pitchFamily="2" charset="-78"/>
                <a:cs typeface="Lyon Arabic Text Regular" panose="02000503070000020004" pitchFamily="2" charset="-78"/>
              </a:defRPr>
            </a:lvl2pPr>
            <a:lvl3pPr algn="r" rtl="1">
              <a:defRPr sz="1800" b="0" i="0">
                <a:solidFill>
                  <a:schemeClr val="bg1"/>
                </a:solidFill>
                <a:latin typeface="Lyon Arabic Text Regular" panose="02000503070000020004" pitchFamily="2" charset="-78"/>
                <a:cs typeface="Lyon Arabic Text Regular" panose="02000503070000020004" pitchFamily="2" charset="-78"/>
              </a:defRPr>
            </a:lvl3pPr>
            <a:lvl4pPr algn="r" rtl="1">
              <a:defRPr sz="1400" b="0" i="0">
                <a:solidFill>
                  <a:schemeClr val="bg1"/>
                </a:solidFill>
                <a:latin typeface="Lyon Arabic Text Regular" panose="02000503070000020004" pitchFamily="2" charset="-78"/>
                <a:cs typeface="Lyon Arabic Text Regular" panose="02000503070000020004" pitchFamily="2" charset="-78"/>
              </a:defRPr>
            </a:lvl4pPr>
            <a:lvl5pPr algn="r" rtl="1">
              <a:defRPr sz="1200" b="0" i="0">
                <a:solidFill>
                  <a:schemeClr val="bg1"/>
                </a:solidFill>
                <a:latin typeface="Lyon Arabic Text Regular" panose="02000503070000020004" pitchFamily="2" charset="-78"/>
                <a:cs typeface="Lyon Arabic Text Regular" panose="02000503070000020004" pitchFamily="2" charset="-78"/>
              </a:defRPr>
            </a:lvl5pPr>
          </a:lstStyle>
          <a:p>
            <a:pPr lvl="0"/>
            <a:r>
              <a:rPr lang="ar-SA" dirty="0"/>
              <a:t>عنوان الشريحة </a:t>
            </a:r>
            <a:endParaRPr lang="en-US" dirty="0"/>
          </a:p>
          <a:p>
            <a:pPr lvl="1"/>
            <a:r>
              <a:rPr lang="ar-SA" dirty="0"/>
              <a:t>العنوان الثاني</a:t>
            </a:r>
            <a:endParaRPr lang="en-US" dirty="0"/>
          </a:p>
          <a:p>
            <a:pPr lvl="2"/>
            <a:r>
              <a:rPr lang="ar-SA" dirty="0"/>
              <a:t>العنوان الثالث</a:t>
            </a:r>
            <a:endParaRPr lang="en-US" dirty="0"/>
          </a:p>
          <a:p>
            <a:pPr lvl="3"/>
            <a:r>
              <a:rPr lang="ar-SA" dirty="0"/>
              <a:t>العنوان الرابع</a:t>
            </a:r>
            <a:endParaRPr lang="en-US" dirty="0"/>
          </a:p>
          <a:p>
            <a:pPr lvl="4"/>
            <a:r>
              <a:rPr lang="ar-SA" dirty="0"/>
              <a:t>العنوان الخامس</a:t>
            </a:r>
            <a:endParaRPr lang="en-SA" dirty="0"/>
          </a:p>
        </p:txBody>
      </p:sp>
      <p:pic>
        <p:nvPicPr>
          <p:cNvPr id="5" name="Picture 4" descr="Text&#10;&#10;Description automatically generated">
            <a:extLst>
              <a:ext uri="{FF2B5EF4-FFF2-40B4-BE49-F238E27FC236}">
                <a16:creationId xmlns:a16="http://schemas.microsoft.com/office/drawing/2014/main" id="{4A320D47-3269-49D4-AA2D-7734A1B61DD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 y="514350"/>
            <a:ext cx="1415888" cy="403200"/>
          </a:xfrm>
          <a:prstGeom prst="rect">
            <a:avLst/>
          </a:prstGeom>
        </p:spPr>
      </p:pic>
    </p:spTree>
    <p:extLst>
      <p:ext uri="{BB962C8B-B14F-4D97-AF65-F5344CB8AC3E}">
        <p14:creationId xmlns:p14="http://schemas.microsoft.com/office/powerpoint/2010/main" val="29177318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E4E4E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1812174"/>
            <a:ext cx="9144000" cy="2387600"/>
          </a:xfrm>
          <a:prstGeom prst="rect">
            <a:avLst/>
          </a:prstGeom>
        </p:spPr>
        <p:txBody>
          <a:bodyPr anchor="b"/>
          <a:lstStyle>
            <a:lvl1pPr algn="ctr" rtl="1">
              <a:defRPr sz="3000" b="1">
                <a:solidFill>
                  <a:srgbClr val="413259"/>
                </a:solidFill>
                <a:latin typeface="Lyon Arabic Text Regular" panose="02000503070000020004" pitchFamily="2" charset="-78"/>
                <a:cs typeface="Lyon Arabic Text Regular" panose="02000503070000020004" pitchFamily="2" charset="-78"/>
              </a:defRPr>
            </a:lvl1pPr>
          </a:lstStyle>
          <a:p>
            <a:r>
              <a:rPr lang="ar-SA" dirty="0"/>
              <a:t>عنوان رئيسي</a:t>
            </a:r>
            <a:endParaRPr lang="en-US" dirty="0"/>
          </a:p>
        </p:txBody>
      </p:sp>
      <p:sp>
        <p:nvSpPr>
          <p:cNvPr id="3" name="Subtitle 2"/>
          <p:cNvSpPr>
            <a:spLocks noGrp="1"/>
          </p:cNvSpPr>
          <p:nvPr>
            <p:ph type="subTitle" idx="1" hasCustomPrompt="1"/>
          </p:nvPr>
        </p:nvSpPr>
        <p:spPr>
          <a:xfrm>
            <a:off x="1524000" y="4407737"/>
            <a:ext cx="9144000" cy="1130908"/>
          </a:xfrm>
          <a:prstGeom prst="rect">
            <a:avLst/>
          </a:prstGeom>
        </p:spPr>
        <p:txBody>
          <a:bodyPr/>
          <a:lstStyle>
            <a:lvl1pPr marL="0" indent="0" algn="ctr" rtl="1">
              <a:buNone/>
              <a:defRPr sz="1800" b="0" i="0">
                <a:solidFill>
                  <a:srgbClr val="18D8C6"/>
                </a:solidFill>
                <a:latin typeface="Lyon Arabic Text Regular" panose="02000503070000020004" pitchFamily="2" charset="-78"/>
                <a:cs typeface="Lyon Arabic Text Regular" panose="02000503070000020004" pitchFamily="2" charset="-7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ar-SA" dirty="0"/>
              <a:t>وصف العنوان الرئيسي</a:t>
            </a:r>
            <a:endParaRPr lang="en-US" dirty="0"/>
          </a:p>
        </p:txBody>
      </p:sp>
      <p:sp>
        <p:nvSpPr>
          <p:cNvPr id="6" name="Slide Number Placeholder 6">
            <a:extLst>
              <a:ext uri="{FF2B5EF4-FFF2-40B4-BE49-F238E27FC236}">
                <a16:creationId xmlns:a16="http://schemas.microsoft.com/office/drawing/2014/main" id="{7EA12206-45AB-4AA5-9CE7-797F67993F86}"/>
              </a:ext>
            </a:extLst>
          </p:cNvPr>
          <p:cNvSpPr>
            <a:spLocks noGrp="1"/>
          </p:cNvSpPr>
          <p:nvPr>
            <p:ph type="sldNum" sz="quarter" idx="12"/>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21" name="Text Placeholder 20">
            <a:extLst>
              <a:ext uri="{FF2B5EF4-FFF2-40B4-BE49-F238E27FC236}">
                <a16:creationId xmlns:a16="http://schemas.microsoft.com/office/drawing/2014/main" id="{D97ED821-DFA8-49F4-B2AA-41B52D932D67}"/>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rgbClr val="413259"/>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pic>
        <p:nvPicPr>
          <p:cNvPr id="9" name="Picture 8" descr="Text&#10;&#10;Description automatically generated">
            <a:extLst>
              <a:ext uri="{FF2B5EF4-FFF2-40B4-BE49-F238E27FC236}">
                <a16:creationId xmlns:a16="http://schemas.microsoft.com/office/drawing/2014/main" id="{193965F8-BA92-4240-9D36-07FF913A0AE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Tree>
    <p:extLst>
      <p:ext uri="{BB962C8B-B14F-4D97-AF65-F5344CB8AC3E}">
        <p14:creationId xmlns:p14="http://schemas.microsoft.com/office/powerpoint/2010/main" val="3021178225"/>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Full Text">
    <p:bg>
      <p:bgPr>
        <a:solidFill>
          <a:srgbClr val="E4E4E4"/>
        </a:solid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5FDF0FD3-1922-47DE-B1D7-BE6527C3CFC7}"/>
              </a:ext>
            </a:extLst>
          </p:cNvPr>
          <p:cNvSpPr>
            <a:spLocks noGrp="1"/>
          </p:cNvSpPr>
          <p:nvPr>
            <p:ph type="sldNum" sz="quarter" idx="12"/>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10" name="Text Placeholder 2">
            <a:extLst>
              <a:ext uri="{FF2B5EF4-FFF2-40B4-BE49-F238E27FC236}">
                <a16:creationId xmlns:a16="http://schemas.microsoft.com/office/drawing/2014/main" id="{38C0A645-3873-B84A-8419-1AAD612DB0AF}"/>
              </a:ext>
            </a:extLst>
          </p:cNvPr>
          <p:cNvSpPr>
            <a:spLocks noGrp="1"/>
          </p:cNvSpPr>
          <p:nvPr>
            <p:ph type="body" idx="10" hasCustomPrompt="1"/>
          </p:nvPr>
        </p:nvSpPr>
        <p:spPr>
          <a:xfrm>
            <a:off x="533400" y="2094940"/>
            <a:ext cx="11144250" cy="3848660"/>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endParaRPr lang="en-US" dirty="0"/>
          </a:p>
          <a:p>
            <a:pPr marL="0" marR="0" lvl="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endParaRPr lang="en-US" dirty="0"/>
          </a:p>
          <a:p>
            <a:pPr marL="0" marR="0" lvl="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endParaRPr lang="en-US" dirty="0"/>
          </a:p>
        </p:txBody>
      </p:sp>
      <p:sp>
        <p:nvSpPr>
          <p:cNvPr id="11" name="Text Placeholder 3">
            <a:extLst>
              <a:ext uri="{FF2B5EF4-FFF2-40B4-BE49-F238E27FC236}">
                <a16:creationId xmlns:a16="http://schemas.microsoft.com/office/drawing/2014/main" id="{BED8BC59-A260-0A40-A95E-43A84CF7F139}"/>
              </a:ext>
            </a:extLst>
          </p:cNvPr>
          <p:cNvSpPr>
            <a:spLocks noGrp="1"/>
          </p:cNvSpPr>
          <p:nvPr>
            <p:ph type="body" sz="quarter" idx="15" hasCustomPrompt="1"/>
          </p:nvPr>
        </p:nvSpPr>
        <p:spPr>
          <a:xfrm>
            <a:off x="6286500" y="1130583"/>
            <a:ext cx="5391150" cy="782860"/>
          </a:xfrm>
          <a:prstGeom prst="rect">
            <a:avLst/>
          </a:prstGeom>
        </p:spPr>
        <p:txBody>
          <a:bodyPr anchor="ctr" anchorCtr="0"/>
          <a:lstStyle>
            <a:lvl1pPr marL="0" indent="0" algn="r" rtl="1">
              <a:buFontTx/>
              <a:buNone/>
              <a:defRPr sz="2400" b="1" i="0">
                <a:solidFill>
                  <a:srgbClr val="18D8C6"/>
                </a:solidFill>
                <a:latin typeface="Lyon Arabic Text Semibold" panose="02000503070000020004" pitchFamily="2" charset="-78"/>
                <a:cs typeface="Lyon Arabic Text Semibold" panose="02000503070000020004" pitchFamily="2" charset="-78"/>
              </a:defRPr>
            </a:lvl1pPr>
          </a:lstStyle>
          <a:p>
            <a:pPr lvl="0"/>
            <a:r>
              <a:rPr lang="ar-SA" dirty="0"/>
              <a:t>عنوان رئيسي</a:t>
            </a:r>
            <a:endParaRPr lang="en-US" dirty="0"/>
          </a:p>
        </p:txBody>
      </p:sp>
      <p:pic>
        <p:nvPicPr>
          <p:cNvPr id="12" name="Picture 11" descr="Text&#10;&#10;Description automatically generated">
            <a:extLst>
              <a:ext uri="{FF2B5EF4-FFF2-40B4-BE49-F238E27FC236}">
                <a16:creationId xmlns:a16="http://schemas.microsoft.com/office/drawing/2014/main" id="{C6ADE506-6FEF-CB4A-92B6-5CBDE5C29DC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13" name="Text Placeholder 20">
            <a:extLst>
              <a:ext uri="{FF2B5EF4-FFF2-40B4-BE49-F238E27FC236}">
                <a16:creationId xmlns:a16="http://schemas.microsoft.com/office/drawing/2014/main" id="{8B33F201-4BCE-4C41-878A-E55E9F31407E}"/>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rgbClr val="413259"/>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Tree>
    <p:extLst>
      <p:ext uri="{BB962C8B-B14F-4D97-AF65-F5344CB8AC3E}">
        <p14:creationId xmlns:p14="http://schemas.microsoft.com/office/powerpoint/2010/main" val="3514728764"/>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mpty">
    <p:bg>
      <p:bgPr>
        <a:solidFill>
          <a:srgbClr val="E4E4E4"/>
        </a:solid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5FDF0FD3-1922-47DE-B1D7-BE6527C3CFC7}"/>
              </a:ext>
            </a:extLst>
          </p:cNvPr>
          <p:cNvSpPr>
            <a:spLocks noGrp="1"/>
          </p:cNvSpPr>
          <p:nvPr>
            <p:ph type="sldNum" sz="quarter" idx="12"/>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pic>
        <p:nvPicPr>
          <p:cNvPr id="12" name="Picture 11" descr="Text&#10;&#10;Description automatically generated">
            <a:extLst>
              <a:ext uri="{FF2B5EF4-FFF2-40B4-BE49-F238E27FC236}">
                <a16:creationId xmlns:a16="http://schemas.microsoft.com/office/drawing/2014/main" id="{C6ADE506-6FEF-CB4A-92B6-5CBDE5C29DC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6" name="Text Placeholder 20">
            <a:extLst>
              <a:ext uri="{FF2B5EF4-FFF2-40B4-BE49-F238E27FC236}">
                <a16:creationId xmlns:a16="http://schemas.microsoft.com/office/drawing/2014/main" id="{FBA00AEF-BB6A-451F-9C7E-71F1D1EDDA46}"/>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rgbClr val="413259"/>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Tree>
    <p:extLst>
      <p:ext uri="{BB962C8B-B14F-4D97-AF65-F5344CB8AC3E}">
        <p14:creationId xmlns:p14="http://schemas.microsoft.com/office/powerpoint/2010/main" val="3791693303"/>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E4E4E4"/>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533400" y="1172818"/>
            <a:ext cx="11144250" cy="5170833"/>
          </a:xfrm>
          <a:prstGeom prst="rect">
            <a:avLst/>
          </a:prstGeom>
        </p:spPr>
        <p:txBody>
          <a:bodyPr/>
          <a:lstStyle>
            <a:lvl1pPr algn="r" rtl="1">
              <a:defRPr sz="2400" b="0" i="0">
                <a:solidFill>
                  <a:schemeClr val="tx1"/>
                </a:solidFill>
                <a:latin typeface="Lyon Arabic Text Regular" panose="02000503070000020004" pitchFamily="2" charset="-78"/>
                <a:cs typeface="Lyon Arabic Text Regular" panose="02000503070000020004" pitchFamily="2" charset="-78"/>
              </a:defRPr>
            </a:lvl1pPr>
            <a:lvl2pPr algn="r" rtl="1">
              <a:defRPr sz="2000" b="0" i="0">
                <a:solidFill>
                  <a:schemeClr val="tx1"/>
                </a:solidFill>
                <a:latin typeface="Lyon Arabic Text Regular" panose="02000503070000020004" pitchFamily="2" charset="-78"/>
                <a:cs typeface="Lyon Arabic Text Regular" panose="02000503070000020004" pitchFamily="2" charset="-78"/>
              </a:defRPr>
            </a:lvl2pPr>
            <a:lvl3pPr algn="r" rtl="1">
              <a:defRPr sz="1800" b="0" i="0">
                <a:solidFill>
                  <a:schemeClr val="tx1"/>
                </a:solidFill>
                <a:latin typeface="Lyon Arabic Text Regular" panose="02000503070000020004" pitchFamily="2" charset="-78"/>
                <a:cs typeface="Lyon Arabic Text Regular" panose="02000503070000020004" pitchFamily="2" charset="-78"/>
              </a:defRPr>
            </a:lvl3pPr>
            <a:lvl4pPr algn="r" rtl="1">
              <a:defRPr sz="1400" b="0" i="0">
                <a:solidFill>
                  <a:schemeClr val="tx1"/>
                </a:solidFill>
                <a:latin typeface="Lyon Arabic Text Regular" panose="02000503070000020004" pitchFamily="2" charset="-78"/>
                <a:cs typeface="Lyon Arabic Text Regular" panose="02000503070000020004" pitchFamily="2" charset="-78"/>
              </a:defRPr>
            </a:lvl4pPr>
            <a:lvl5pPr algn="r" rtl="1">
              <a:defRPr sz="1200" b="0" i="0">
                <a:solidFill>
                  <a:schemeClr val="tx1"/>
                </a:solidFill>
                <a:latin typeface="Lyon Arabic Text Regular" panose="02000503070000020004" pitchFamily="2" charset="-78"/>
                <a:cs typeface="Lyon Arabic Text Regular" panose="02000503070000020004" pitchFamily="2" charset="-78"/>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6">
            <a:extLst>
              <a:ext uri="{FF2B5EF4-FFF2-40B4-BE49-F238E27FC236}">
                <a16:creationId xmlns:a16="http://schemas.microsoft.com/office/drawing/2014/main" id="{0C09103A-26EF-47FB-94CA-95E2B5EDF744}"/>
              </a:ext>
            </a:extLst>
          </p:cNvPr>
          <p:cNvSpPr>
            <a:spLocks noGrp="1"/>
          </p:cNvSpPr>
          <p:nvPr>
            <p:ph type="sldNum" sz="quarter" idx="12"/>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pic>
        <p:nvPicPr>
          <p:cNvPr id="11" name="Picture 10" descr="Text&#10;&#10;Description automatically generated">
            <a:extLst>
              <a:ext uri="{FF2B5EF4-FFF2-40B4-BE49-F238E27FC236}">
                <a16:creationId xmlns:a16="http://schemas.microsoft.com/office/drawing/2014/main" id="{25FB0B90-8617-224E-BCF5-4B946ADD2E1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7" name="Text Placeholder 20">
            <a:extLst>
              <a:ext uri="{FF2B5EF4-FFF2-40B4-BE49-F238E27FC236}">
                <a16:creationId xmlns:a16="http://schemas.microsoft.com/office/drawing/2014/main" id="{B8EE9439-6C52-4CA0-8F8B-BD4262D02469}"/>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rgbClr val="413259"/>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Tree>
    <p:extLst>
      <p:ext uri="{BB962C8B-B14F-4D97-AF65-F5344CB8AC3E}">
        <p14:creationId xmlns:p14="http://schemas.microsoft.com/office/powerpoint/2010/main" val="2328749166"/>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rgbClr val="E4E4E4"/>
        </a:soli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17A4E991-815E-BE4C-8DC6-244C35E48EB8}"/>
              </a:ext>
            </a:extLst>
          </p:cNvPr>
          <p:cNvSpPr>
            <a:spLocks noGrp="1"/>
          </p:cNvSpPr>
          <p:nvPr>
            <p:ph type="ctrTitle" hasCustomPrompt="1"/>
          </p:nvPr>
        </p:nvSpPr>
        <p:spPr>
          <a:xfrm>
            <a:off x="8489091" y="1611086"/>
            <a:ext cx="3188558" cy="1770031"/>
          </a:xfrm>
          <a:prstGeom prst="rect">
            <a:avLst/>
          </a:prstGeom>
        </p:spPr>
        <p:txBody>
          <a:bodyPr anchor="ctr" anchorCtr="0"/>
          <a:lstStyle>
            <a:lvl1pPr algn="ctr" rtl="1">
              <a:defRPr sz="2400" b="1">
                <a:solidFill>
                  <a:srgbClr val="18D8C6"/>
                </a:solidFill>
                <a:latin typeface="Lyon Arabic Text Regular" panose="02000503070000020004" pitchFamily="2" charset="-78"/>
                <a:cs typeface="Lyon Arabic Text Regular" panose="02000503070000020004" pitchFamily="2" charset="-78"/>
              </a:defRPr>
            </a:lvl1pPr>
          </a:lstStyle>
          <a:p>
            <a:r>
              <a:rPr lang="ar-SA" dirty="0"/>
              <a:t>عنوان مع نص</a:t>
            </a:r>
            <a:endParaRPr lang="en-US" dirty="0"/>
          </a:p>
        </p:txBody>
      </p:sp>
      <p:sp>
        <p:nvSpPr>
          <p:cNvPr id="26" name="Text Placeholder 2">
            <a:extLst>
              <a:ext uri="{FF2B5EF4-FFF2-40B4-BE49-F238E27FC236}">
                <a16:creationId xmlns:a16="http://schemas.microsoft.com/office/drawing/2014/main" id="{B785F5F0-8A97-444E-8849-CC5FAB429D31}"/>
              </a:ext>
            </a:extLst>
          </p:cNvPr>
          <p:cNvSpPr>
            <a:spLocks noGrp="1"/>
          </p:cNvSpPr>
          <p:nvPr>
            <p:ph type="body" idx="12" hasCustomPrompt="1"/>
          </p:nvPr>
        </p:nvSpPr>
        <p:spPr>
          <a:xfrm>
            <a:off x="533400" y="1611086"/>
            <a:ext cx="7765020" cy="1770031"/>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sp>
        <p:nvSpPr>
          <p:cNvPr id="23" name="Slide Number Placeholder 6">
            <a:extLst>
              <a:ext uri="{FF2B5EF4-FFF2-40B4-BE49-F238E27FC236}">
                <a16:creationId xmlns:a16="http://schemas.microsoft.com/office/drawing/2014/main" id="{BE753167-F6DE-4D75-8FE2-D0D4972510F1}"/>
              </a:ext>
            </a:extLst>
          </p:cNvPr>
          <p:cNvSpPr>
            <a:spLocks noGrp="1"/>
          </p:cNvSpPr>
          <p:nvPr>
            <p:ph type="sldNum" sz="quarter" idx="13"/>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pic>
        <p:nvPicPr>
          <p:cNvPr id="8" name="Picture 7" descr="Text&#10;&#10;Description automatically generated">
            <a:extLst>
              <a:ext uri="{FF2B5EF4-FFF2-40B4-BE49-F238E27FC236}">
                <a16:creationId xmlns:a16="http://schemas.microsoft.com/office/drawing/2014/main" id="{E0B4BD0F-CC10-5F40-8D73-10F9C1850BB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10" name="Text Placeholder 2">
            <a:extLst>
              <a:ext uri="{FF2B5EF4-FFF2-40B4-BE49-F238E27FC236}">
                <a16:creationId xmlns:a16="http://schemas.microsoft.com/office/drawing/2014/main" id="{BF3D5D25-9DF3-ED4B-8359-29328D0D9EF4}"/>
              </a:ext>
            </a:extLst>
          </p:cNvPr>
          <p:cNvSpPr>
            <a:spLocks noGrp="1"/>
          </p:cNvSpPr>
          <p:nvPr>
            <p:ph type="body" idx="15" hasCustomPrompt="1"/>
          </p:nvPr>
        </p:nvSpPr>
        <p:spPr>
          <a:xfrm>
            <a:off x="533401" y="3617541"/>
            <a:ext cx="7765020" cy="1789741"/>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sp>
        <p:nvSpPr>
          <p:cNvPr id="3" name="Text Placeholder 2">
            <a:extLst>
              <a:ext uri="{FF2B5EF4-FFF2-40B4-BE49-F238E27FC236}">
                <a16:creationId xmlns:a16="http://schemas.microsoft.com/office/drawing/2014/main" id="{1DEFE6F4-D18D-1749-AE1A-0A78BE5ED9C2}"/>
              </a:ext>
            </a:extLst>
          </p:cNvPr>
          <p:cNvSpPr>
            <a:spLocks noGrp="1"/>
          </p:cNvSpPr>
          <p:nvPr>
            <p:ph type="body" sz="quarter" idx="16" hasCustomPrompt="1"/>
          </p:nvPr>
        </p:nvSpPr>
        <p:spPr>
          <a:xfrm>
            <a:off x="8488363" y="3617913"/>
            <a:ext cx="3189287" cy="1789112"/>
          </a:xfrm>
          <a:prstGeom prst="rect">
            <a:avLst/>
          </a:prstGeom>
        </p:spPr>
        <p:txBody>
          <a:bodyPr anchor="ctr" anchorCtr="0"/>
          <a:lstStyle>
            <a:lvl1pPr marL="0" indent="0" algn="ctr">
              <a:buNone/>
              <a:defRPr sz="2400" b="0" i="0">
                <a:solidFill>
                  <a:srgbClr val="18D8C6"/>
                </a:solidFill>
                <a:latin typeface="Lyon Arabic Text Regular" panose="02000503070000020004" pitchFamily="2" charset="-78"/>
                <a:cs typeface="Lyon Arabic Text Regular" panose="02000503070000020004" pitchFamily="2" charset="-78"/>
              </a:defRPr>
            </a:lvl1pPr>
          </a:lstStyle>
          <a:p>
            <a:pPr lvl="0"/>
            <a:r>
              <a:rPr lang="ar-SA" dirty="0"/>
              <a:t>عنوان مع نص</a:t>
            </a:r>
            <a:endParaRPr lang="en-SA" dirty="0"/>
          </a:p>
        </p:txBody>
      </p:sp>
      <p:sp>
        <p:nvSpPr>
          <p:cNvPr id="11" name="Text Placeholder 20">
            <a:extLst>
              <a:ext uri="{FF2B5EF4-FFF2-40B4-BE49-F238E27FC236}">
                <a16:creationId xmlns:a16="http://schemas.microsoft.com/office/drawing/2014/main" id="{1508632C-841B-4884-95A4-5D12CBE64D45}"/>
              </a:ext>
            </a:extLst>
          </p:cNvPr>
          <p:cNvSpPr>
            <a:spLocks noGrp="1"/>
          </p:cNvSpPr>
          <p:nvPr>
            <p:ph type="body" sz="quarter" idx="17"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rgbClr val="413259"/>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Tree>
    <p:extLst>
      <p:ext uri="{BB962C8B-B14F-4D97-AF65-F5344CB8AC3E}">
        <p14:creationId xmlns:p14="http://schemas.microsoft.com/office/powerpoint/2010/main" val="159426662"/>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Image 1">
    <p:bg>
      <p:bgPr>
        <a:solidFill>
          <a:srgbClr val="E4E4E4"/>
        </a:solidFill>
        <a:effectLst/>
      </p:bgPr>
    </p:bg>
    <p:spTree>
      <p:nvGrpSpPr>
        <p:cNvPr id="1" name=""/>
        <p:cNvGrpSpPr/>
        <p:nvPr/>
      </p:nvGrpSpPr>
      <p:grpSpPr>
        <a:xfrm>
          <a:off x="0" y="0"/>
          <a:ext cx="0" cy="0"/>
          <a:chOff x="0" y="0"/>
          <a:chExt cx="0" cy="0"/>
        </a:xfrm>
      </p:grpSpPr>
      <p:sp>
        <p:nvSpPr>
          <p:cNvPr id="36" name="Text Placeholder 3">
            <a:extLst>
              <a:ext uri="{FF2B5EF4-FFF2-40B4-BE49-F238E27FC236}">
                <a16:creationId xmlns:a16="http://schemas.microsoft.com/office/drawing/2014/main" id="{BE79E91D-08BD-5A4A-B008-4D0C0771C47B}"/>
              </a:ext>
            </a:extLst>
          </p:cNvPr>
          <p:cNvSpPr>
            <a:spLocks noGrp="1"/>
          </p:cNvSpPr>
          <p:nvPr>
            <p:ph type="body" sz="quarter" idx="11" hasCustomPrompt="1"/>
          </p:nvPr>
        </p:nvSpPr>
        <p:spPr>
          <a:xfrm>
            <a:off x="8061105" y="1821269"/>
            <a:ext cx="3619500" cy="782860"/>
          </a:xfrm>
          <a:prstGeom prst="rect">
            <a:avLst/>
          </a:prstGeom>
        </p:spPr>
        <p:txBody>
          <a:bodyPr anchor="b" anchorCtr="0"/>
          <a:lstStyle>
            <a:lvl1pPr marL="0" indent="0" algn="r" rtl="1">
              <a:buFontTx/>
              <a:buNone/>
              <a:defRPr sz="2400" b="1" i="0">
                <a:solidFill>
                  <a:srgbClr val="00D2BE"/>
                </a:solidFill>
                <a:latin typeface="Lyon Arabic Text Semibold" panose="02000503070000020004" pitchFamily="2" charset="-78"/>
                <a:cs typeface="Lyon Arabic Text Semibold" panose="02000503070000020004" pitchFamily="2" charset="-78"/>
              </a:defRPr>
            </a:lvl1pPr>
          </a:lstStyle>
          <a:p>
            <a:pPr lvl="0"/>
            <a:r>
              <a:rPr lang="ar-SA" dirty="0"/>
              <a:t>الأيقونات والصور</a:t>
            </a:r>
            <a:endParaRPr lang="en-US" dirty="0"/>
          </a:p>
        </p:txBody>
      </p:sp>
      <p:sp>
        <p:nvSpPr>
          <p:cNvPr id="37" name="Text Placeholder 2">
            <a:extLst>
              <a:ext uri="{FF2B5EF4-FFF2-40B4-BE49-F238E27FC236}">
                <a16:creationId xmlns:a16="http://schemas.microsoft.com/office/drawing/2014/main" id="{1A1BE53F-C8CC-EE4E-859E-403EEC96C8E1}"/>
              </a:ext>
            </a:extLst>
          </p:cNvPr>
          <p:cNvSpPr>
            <a:spLocks noGrp="1"/>
          </p:cNvSpPr>
          <p:nvPr>
            <p:ph type="body" idx="12" hasCustomPrompt="1"/>
          </p:nvPr>
        </p:nvSpPr>
        <p:spPr>
          <a:xfrm>
            <a:off x="6478858" y="2728731"/>
            <a:ext cx="5201747" cy="834082"/>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sp>
        <p:nvSpPr>
          <p:cNvPr id="7" name="Slide Number Placeholder 6">
            <a:extLst>
              <a:ext uri="{FF2B5EF4-FFF2-40B4-BE49-F238E27FC236}">
                <a16:creationId xmlns:a16="http://schemas.microsoft.com/office/drawing/2014/main" id="{C7FDA81F-9F0C-4276-BF5A-E6C0D75499AA}"/>
              </a:ext>
            </a:extLst>
          </p:cNvPr>
          <p:cNvSpPr>
            <a:spLocks noGrp="1"/>
          </p:cNvSpPr>
          <p:nvPr>
            <p:ph type="sldNum" sz="quarter" idx="15"/>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10" name="Picture Placeholder 22">
            <a:extLst>
              <a:ext uri="{FF2B5EF4-FFF2-40B4-BE49-F238E27FC236}">
                <a16:creationId xmlns:a16="http://schemas.microsoft.com/office/drawing/2014/main" id="{260CB2AF-7603-E248-97ED-518CC7FC895E}"/>
              </a:ext>
            </a:extLst>
          </p:cNvPr>
          <p:cNvSpPr>
            <a:spLocks noGrp="1"/>
          </p:cNvSpPr>
          <p:nvPr>
            <p:ph type="pic" sz="quarter" idx="14"/>
          </p:nvPr>
        </p:nvSpPr>
        <p:spPr>
          <a:xfrm>
            <a:off x="0" y="1171074"/>
            <a:ext cx="6206836" cy="43955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a:lvl1pPr>
          </a:lstStyle>
          <a:p>
            <a:pPr marL="457200" indent="-457200" algn="r" defTabSz="1828800" rtl="1" eaLnBrk="1" latinLnBrk="0" hangingPunct="1">
              <a:lnSpc>
                <a:spcPct val="90000"/>
              </a:lnSpc>
              <a:spcBef>
                <a:spcPts val="2000"/>
              </a:spcBef>
              <a:buFont typeface="Arial" panose="020B0604020202020204" pitchFamily="34" charset="0"/>
              <a:buChar char="•"/>
            </a:pPr>
            <a:endParaRPr lang="en-SA" dirty="0"/>
          </a:p>
        </p:txBody>
      </p:sp>
      <p:pic>
        <p:nvPicPr>
          <p:cNvPr id="11" name="Picture 10" descr="Text&#10;&#10;Description automatically generated">
            <a:extLst>
              <a:ext uri="{FF2B5EF4-FFF2-40B4-BE49-F238E27FC236}">
                <a16:creationId xmlns:a16="http://schemas.microsoft.com/office/drawing/2014/main" id="{D3DA6C30-8355-3042-8712-6B4BE40CA3C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12" name="Text Placeholder 20">
            <a:extLst>
              <a:ext uri="{FF2B5EF4-FFF2-40B4-BE49-F238E27FC236}">
                <a16:creationId xmlns:a16="http://schemas.microsoft.com/office/drawing/2014/main" id="{C9E71608-B0FA-4F02-83DF-55F43D0B8DC6}"/>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rgbClr val="413259"/>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Tree>
    <p:extLst>
      <p:ext uri="{BB962C8B-B14F-4D97-AF65-F5344CB8AC3E}">
        <p14:creationId xmlns:p14="http://schemas.microsoft.com/office/powerpoint/2010/main" val="2275809523"/>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22135-0131-084A-A83D-F4C1FD1E6E2A}"/>
              </a:ext>
            </a:extLst>
          </p:cNvPr>
          <p:cNvSpPr>
            <a:spLocks noGrp="1"/>
          </p:cNvSpPr>
          <p:nvPr>
            <p:ph type="title"/>
          </p:nvPr>
        </p:nvSpPr>
        <p:spPr/>
        <p:txBody>
          <a:bodyPr/>
          <a:lstStyle/>
          <a:p>
            <a:r>
              <a:rPr lang="en-GB"/>
              <a:t>Click to edit Master title style</a:t>
            </a:r>
            <a:endParaRPr lang="en-SA"/>
          </a:p>
        </p:txBody>
      </p:sp>
      <p:sp>
        <p:nvSpPr>
          <p:cNvPr id="3" name="Content Placeholder 2">
            <a:extLst>
              <a:ext uri="{FF2B5EF4-FFF2-40B4-BE49-F238E27FC236}">
                <a16:creationId xmlns:a16="http://schemas.microsoft.com/office/drawing/2014/main" id="{F41C220C-23DB-C845-BF1A-E1746BC8AAA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A"/>
          </a:p>
        </p:txBody>
      </p:sp>
      <p:sp>
        <p:nvSpPr>
          <p:cNvPr id="4" name="Date Placeholder 3">
            <a:extLst>
              <a:ext uri="{FF2B5EF4-FFF2-40B4-BE49-F238E27FC236}">
                <a16:creationId xmlns:a16="http://schemas.microsoft.com/office/drawing/2014/main" id="{09B7CA8F-6333-AA4F-8E5E-0AED661EBC53}"/>
              </a:ext>
            </a:extLst>
          </p:cNvPr>
          <p:cNvSpPr>
            <a:spLocks noGrp="1"/>
          </p:cNvSpPr>
          <p:nvPr>
            <p:ph type="dt" sz="half" idx="10"/>
          </p:nvPr>
        </p:nvSpPr>
        <p:spPr/>
        <p:txBody>
          <a:bodyPr/>
          <a:lstStyle/>
          <a:p>
            <a:fld id="{D7A981BE-DF95-BD40-BB31-2A9C0778A3B0}" type="datetimeFigureOut">
              <a:rPr lang="en-SA" smtClean="0"/>
              <a:t>05/08/2022</a:t>
            </a:fld>
            <a:endParaRPr lang="en-SA"/>
          </a:p>
        </p:txBody>
      </p:sp>
      <p:sp>
        <p:nvSpPr>
          <p:cNvPr id="5" name="Footer Placeholder 4">
            <a:extLst>
              <a:ext uri="{FF2B5EF4-FFF2-40B4-BE49-F238E27FC236}">
                <a16:creationId xmlns:a16="http://schemas.microsoft.com/office/drawing/2014/main" id="{E5FE3C70-3415-4F4F-8CFA-630DEE3B2F18}"/>
              </a:ext>
            </a:extLst>
          </p:cNvPr>
          <p:cNvSpPr>
            <a:spLocks noGrp="1"/>
          </p:cNvSpPr>
          <p:nvPr>
            <p:ph type="ftr" sz="quarter" idx="11"/>
          </p:nvPr>
        </p:nvSpPr>
        <p:spPr/>
        <p:txBody>
          <a:bodyPr/>
          <a:lstStyle/>
          <a:p>
            <a:endParaRPr lang="en-SA"/>
          </a:p>
        </p:txBody>
      </p:sp>
      <p:sp>
        <p:nvSpPr>
          <p:cNvPr id="6" name="Slide Number Placeholder 5">
            <a:extLst>
              <a:ext uri="{FF2B5EF4-FFF2-40B4-BE49-F238E27FC236}">
                <a16:creationId xmlns:a16="http://schemas.microsoft.com/office/drawing/2014/main" id="{286E85B3-2403-BD46-B364-E420CE5D284F}"/>
              </a:ext>
            </a:extLst>
          </p:cNvPr>
          <p:cNvSpPr>
            <a:spLocks noGrp="1"/>
          </p:cNvSpPr>
          <p:nvPr>
            <p:ph type="sldNum" sz="quarter" idx="12"/>
          </p:nvPr>
        </p:nvSpPr>
        <p:spPr/>
        <p:txBody>
          <a:bodyPr/>
          <a:lstStyle/>
          <a:p>
            <a:fld id="{E9D7FCFC-4EAE-E44D-BE79-F460B01EE901}" type="slidenum">
              <a:rPr lang="en-SA" smtClean="0"/>
              <a:t>‹#›</a:t>
            </a:fld>
            <a:endParaRPr lang="en-SA"/>
          </a:p>
        </p:txBody>
      </p:sp>
    </p:spTree>
    <p:extLst>
      <p:ext uri="{BB962C8B-B14F-4D97-AF65-F5344CB8AC3E}">
        <p14:creationId xmlns:p14="http://schemas.microsoft.com/office/powerpoint/2010/main" val="22735264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Image 2">
    <p:bg>
      <p:bgPr>
        <a:solidFill>
          <a:srgbClr val="E4E4E4"/>
        </a:solidFill>
        <a:effectLst/>
      </p:bgPr>
    </p:bg>
    <p:spTree>
      <p:nvGrpSpPr>
        <p:cNvPr id="1" name=""/>
        <p:cNvGrpSpPr/>
        <p:nvPr/>
      </p:nvGrpSpPr>
      <p:grpSpPr>
        <a:xfrm>
          <a:off x="0" y="0"/>
          <a:ext cx="0" cy="0"/>
          <a:chOff x="0" y="0"/>
          <a:chExt cx="0" cy="0"/>
        </a:xfrm>
      </p:grpSpPr>
      <p:pic>
        <p:nvPicPr>
          <p:cNvPr id="15" name="Image" descr="Image">
            <a:extLst>
              <a:ext uri="{FF2B5EF4-FFF2-40B4-BE49-F238E27FC236}">
                <a16:creationId xmlns:a16="http://schemas.microsoft.com/office/drawing/2014/main" id="{08F7D380-9E2D-2047-B3EB-068C992C7C80}"/>
              </a:ext>
            </a:extLst>
          </p:cNvPr>
          <p:cNvPicPr>
            <a:picLocks noChangeAspect="1"/>
          </p:cNvPicPr>
          <p:nvPr userDrawn="1"/>
        </p:nvPicPr>
        <p:blipFill>
          <a:blip r:embed="rId2"/>
          <a:stretch>
            <a:fillRect/>
          </a:stretch>
        </p:blipFill>
        <p:spPr>
          <a:xfrm>
            <a:off x="6309144" y="0"/>
            <a:ext cx="5882857" cy="6858000"/>
          </a:xfrm>
          <a:prstGeom prst="rect">
            <a:avLst/>
          </a:prstGeom>
          <a:ln w="12700">
            <a:miter lim="400000"/>
          </a:ln>
        </p:spPr>
      </p:pic>
      <p:sp>
        <p:nvSpPr>
          <p:cNvPr id="4" name="Text Placeholder 3">
            <a:extLst>
              <a:ext uri="{FF2B5EF4-FFF2-40B4-BE49-F238E27FC236}">
                <a16:creationId xmlns:a16="http://schemas.microsoft.com/office/drawing/2014/main" id="{379D3403-1A89-C346-BF77-515ECB80DA83}"/>
              </a:ext>
            </a:extLst>
          </p:cNvPr>
          <p:cNvSpPr>
            <a:spLocks noGrp="1"/>
          </p:cNvSpPr>
          <p:nvPr>
            <p:ph type="body" sz="quarter" idx="11" hasCustomPrompt="1"/>
          </p:nvPr>
        </p:nvSpPr>
        <p:spPr>
          <a:xfrm>
            <a:off x="8061105" y="1821269"/>
            <a:ext cx="3619500" cy="782860"/>
          </a:xfrm>
          <a:prstGeom prst="rect">
            <a:avLst/>
          </a:prstGeom>
        </p:spPr>
        <p:txBody>
          <a:bodyPr anchor="b" anchorCtr="0"/>
          <a:lstStyle>
            <a:lvl1pPr marL="0" indent="0" algn="r" rtl="1">
              <a:buNone/>
              <a:defRPr sz="2400" b="1" i="0">
                <a:solidFill>
                  <a:srgbClr val="413259"/>
                </a:solidFill>
                <a:latin typeface="Lyon Arabic Text Semibold" panose="02000503070000020004" pitchFamily="2" charset="-78"/>
                <a:cs typeface="Lyon Arabic Text Semibold" panose="02000503070000020004" pitchFamily="2" charset="-78"/>
              </a:defRPr>
            </a:lvl1pPr>
          </a:lstStyle>
          <a:p>
            <a:pPr lvl="0"/>
            <a:r>
              <a:rPr lang="ar-SA" dirty="0"/>
              <a:t>الأيقونات والصور</a:t>
            </a:r>
            <a:endParaRPr lang="en-US" dirty="0"/>
          </a:p>
        </p:txBody>
      </p:sp>
      <p:sp>
        <p:nvSpPr>
          <p:cNvPr id="28" name="Text Placeholder 2">
            <a:extLst>
              <a:ext uri="{FF2B5EF4-FFF2-40B4-BE49-F238E27FC236}">
                <a16:creationId xmlns:a16="http://schemas.microsoft.com/office/drawing/2014/main" id="{78682006-2264-6D43-9F87-06402FC7C7E9}"/>
              </a:ext>
            </a:extLst>
          </p:cNvPr>
          <p:cNvSpPr>
            <a:spLocks noGrp="1"/>
          </p:cNvSpPr>
          <p:nvPr>
            <p:ph type="body" idx="12" hasCustomPrompt="1"/>
          </p:nvPr>
        </p:nvSpPr>
        <p:spPr>
          <a:xfrm>
            <a:off x="6478858" y="2728730"/>
            <a:ext cx="5201747" cy="3398097"/>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sp>
        <p:nvSpPr>
          <p:cNvPr id="16" name="Slide Number Placeholder 6">
            <a:extLst>
              <a:ext uri="{FF2B5EF4-FFF2-40B4-BE49-F238E27FC236}">
                <a16:creationId xmlns:a16="http://schemas.microsoft.com/office/drawing/2014/main" id="{5AB86BDD-7F3E-4A39-ADE5-A7DA8D951369}"/>
              </a:ext>
            </a:extLst>
          </p:cNvPr>
          <p:cNvSpPr>
            <a:spLocks noGrp="1"/>
          </p:cNvSpPr>
          <p:nvPr>
            <p:ph type="sldNum" sz="quarter" idx="15"/>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17" name="Text Placeholder 20">
            <a:extLst>
              <a:ext uri="{FF2B5EF4-FFF2-40B4-BE49-F238E27FC236}">
                <a16:creationId xmlns:a16="http://schemas.microsoft.com/office/drawing/2014/main" id="{FCDDFBEF-7AB1-474A-95F8-EF69C7917022}"/>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rgbClr val="413259"/>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
        <p:nvSpPr>
          <p:cNvPr id="27" name="Picture Placeholder 22">
            <a:extLst>
              <a:ext uri="{FF2B5EF4-FFF2-40B4-BE49-F238E27FC236}">
                <a16:creationId xmlns:a16="http://schemas.microsoft.com/office/drawing/2014/main" id="{D8D3AEE8-8912-2C45-9EA4-C68DC666FA4F}"/>
              </a:ext>
            </a:extLst>
          </p:cNvPr>
          <p:cNvSpPr>
            <a:spLocks noGrp="1"/>
          </p:cNvSpPr>
          <p:nvPr>
            <p:ph type="pic" sz="quarter" idx="14"/>
          </p:nvPr>
        </p:nvSpPr>
        <p:spPr>
          <a:xfrm>
            <a:off x="0" y="1171074"/>
            <a:ext cx="6206836" cy="43955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a:lvl1pPr>
          </a:lstStyle>
          <a:p>
            <a:pPr marL="457200" indent="-457200" algn="r" defTabSz="1828800" rtl="1" eaLnBrk="1" latinLnBrk="0" hangingPunct="1">
              <a:lnSpc>
                <a:spcPct val="90000"/>
              </a:lnSpc>
              <a:spcBef>
                <a:spcPts val="2000"/>
              </a:spcBef>
              <a:buFont typeface="Arial" panose="020B0604020202020204" pitchFamily="34" charset="0"/>
              <a:buChar char="•"/>
            </a:pPr>
            <a:endParaRPr lang="en-SA" dirty="0"/>
          </a:p>
        </p:txBody>
      </p:sp>
      <p:pic>
        <p:nvPicPr>
          <p:cNvPr id="30" name="Picture 29" descr="Text&#10;&#10;Description automatically generated">
            <a:extLst>
              <a:ext uri="{FF2B5EF4-FFF2-40B4-BE49-F238E27FC236}">
                <a16:creationId xmlns:a16="http://schemas.microsoft.com/office/drawing/2014/main" id="{4546185D-12AB-3643-BCE0-CA11D0DBEAE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9" name="هنا النص">
            <a:extLst>
              <a:ext uri="{FF2B5EF4-FFF2-40B4-BE49-F238E27FC236}">
                <a16:creationId xmlns:a16="http://schemas.microsoft.com/office/drawing/2014/main" id="{56EC969A-41E0-584D-B311-40DF1A72A758}"/>
              </a:ext>
            </a:extLst>
          </p:cNvPr>
          <p:cNvSpPr txBox="1"/>
          <p:nvPr userDrawn="1"/>
        </p:nvSpPr>
        <p:spPr>
          <a:xfrm>
            <a:off x="10939983" y="5031739"/>
            <a:ext cx="692497"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latin typeface="Diodrum Arabic" pitchFamily="2" charset="-78"/>
                <a:cs typeface="Diodrum Arabic" pitchFamily="2" charset="-78"/>
              </a:rPr>
              <a:t>هنا</a:t>
            </a:r>
            <a:r>
              <a:rPr sz="1250" b="0" i="0" dirty="0">
                <a:latin typeface="Diodrum Arabic" pitchFamily="2" charset="-78"/>
                <a:cs typeface="Diodrum Arabic" pitchFamily="2" charset="-78"/>
              </a:rPr>
              <a:t> </a:t>
            </a:r>
            <a:r>
              <a:rPr sz="1250" b="0" i="0" dirty="0" err="1">
                <a:latin typeface="Diodrum Arabic" pitchFamily="2" charset="-78"/>
                <a:cs typeface="Diodrum Arabic" pitchFamily="2" charset="-78"/>
              </a:rPr>
              <a:t>النص</a:t>
            </a:r>
            <a:endParaRPr sz="1250" b="0" i="0" dirty="0">
              <a:latin typeface="Diodrum Arabic" pitchFamily="2" charset="-78"/>
              <a:cs typeface="Diodrum Arabic" pitchFamily="2" charset="-78"/>
            </a:endParaRPr>
          </a:p>
        </p:txBody>
      </p:sp>
      <p:sp>
        <p:nvSpPr>
          <p:cNvPr id="10" name="هنا النص">
            <a:extLst>
              <a:ext uri="{FF2B5EF4-FFF2-40B4-BE49-F238E27FC236}">
                <a16:creationId xmlns:a16="http://schemas.microsoft.com/office/drawing/2014/main" id="{40F43386-7121-7745-925A-479FAB45BBB7}"/>
              </a:ext>
            </a:extLst>
          </p:cNvPr>
          <p:cNvSpPr txBox="1"/>
          <p:nvPr userDrawn="1"/>
        </p:nvSpPr>
        <p:spPr>
          <a:xfrm>
            <a:off x="9825725" y="5031739"/>
            <a:ext cx="692497"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latin typeface="Diodrum Arabic" pitchFamily="2" charset="-78"/>
                <a:cs typeface="Diodrum Arabic" pitchFamily="2" charset="-78"/>
              </a:rPr>
              <a:t>هنا</a:t>
            </a:r>
            <a:r>
              <a:rPr sz="1250" b="0" i="0" dirty="0">
                <a:latin typeface="Diodrum Arabic" pitchFamily="2" charset="-78"/>
                <a:cs typeface="Diodrum Arabic" pitchFamily="2" charset="-78"/>
              </a:rPr>
              <a:t> </a:t>
            </a:r>
            <a:r>
              <a:rPr sz="1250" b="0" i="0" dirty="0" err="1">
                <a:latin typeface="Diodrum Arabic" pitchFamily="2" charset="-78"/>
                <a:cs typeface="Diodrum Arabic" pitchFamily="2" charset="-78"/>
              </a:rPr>
              <a:t>النص</a:t>
            </a:r>
            <a:endParaRPr sz="1250" b="0" i="0" dirty="0">
              <a:latin typeface="Diodrum Arabic" pitchFamily="2" charset="-78"/>
              <a:cs typeface="Diodrum Arabic" pitchFamily="2" charset="-78"/>
            </a:endParaRPr>
          </a:p>
        </p:txBody>
      </p:sp>
      <p:sp>
        <p:nvSpPr>
          <p:cNvPr id="11" name="هنا النص">
            <a:extLst>
              <a:ext uri="{FF2B5EF4-FFF2-40B4-BE49-F238E27FC236}">
                <a16:creationId xmlns:a16="http://schemas.microsoft.com/office/drawing/2014/main" id="{FED37D27-3737-D040-B8BF-5E21D6A058A8}"/>
              </a:ext>
            </a:extLst>
          </p:cNvPr>
          <p:cNvSpPr txBox="1"/>
          <p:nvPr userDrawn="1"/>
        </p:nvSpPr>
        <p:spPr>
          <a:xfrm>
            <a:off x="8679383" y="5031739"/>
            <a:ext cx="692497"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latin typeface="Diodrum Arabic" pitchFamily="2" charset="-78"/>
                <a:cs typeface="Diodrum Arabic" pitchFamily="2" charset="-78"/>
              </a:rPr>
              <a:t>هنا</a:t>
            </a:r>
            <a:r>
              <a:rPr sz="1250" b="0" i="0" dirty="0">
                <a:latin typeface="Diodrum Arabic" pitchFamily="2" charset="-78"/>
                <a:cs typeface="Diodrum Arabic" pitchFamily="2" charset="-78"/>
              </a:rPr>
              <a:t> </a:t>
            </a:r>
            <a:r>
              <a:rPr sz="1250" b="0" i="0" dirty="0" err="1">
                <a:latin typeface="Diodrum Arabic" pitchFamily="2" charset="-78"/>
                <a:cs typeface="Diodrum Arabic" pitchFamily="2" charset="-78"/>
              </a:rPr>
              <a:t>النص</a:t>
            </a:r>
            <a:endParaRPr sz="1250" b="0" i="0" dirty="0">
              <a:latin typeface="Diodrum Arabic" pitchFamily="2" charset="-78"/>
              <a:cs typeface="Diodrum Arabic" pitchFamily="2" charset="-78"/>
            </a:endParaRPr>
          </a:p>
        </p:txBody>
      </p:sp>
      <p:sp>
        <p:nvSpPr>
          <p:cNvPr id="12" name="هنا النص">
            <a:extLst>
              <a:ext uri="{FF2B5EF4-FFF2-40B4-BE49-F238E27FC236}">
                <a16:creationId xmlns:a16="http://schemas.microsoft.com/office/drawing/2014/main" id="{33AC7856-3712-6743-A428-A6F0236B3171}"/>
              </a:ext>
            </a:extLst>
          </p:cNvPr>
          <p:cNvSpPr txBox="1"/>
          <p:nvPr userDrawn="1"/>
        </p:nvSpPr>
        <p:spPr>
          <a:xfrm>
            <a:off x="7530052" y="5031739"/>
            <a:ext cx="692497"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latin typeface="Diodrum Arabic" pitchFamily="2" charset="-78"/>
                <a:cs typeface="Diodrum Arabic" pitchFamily="2" charset="-78"/>
              </a:rPr>
              <a:t>هنا</a:t>
            </a:r>
            <a:r>
              <a:rPr sz="1250" b="0" i="0" dirty="0">
                <a:latin typeface="Diodrum Arabic" pitchFamily="2" charset="-78"/>
                <a:cs typeface="Diodrum Arabic" pitchFamily="2" charset="-78"/>
              </a:rPr>
              <a:t> </a:t>
            </a:r>
            <a:r>
              <a:rPr sz="1250" b="0" i="0" dirty="0" err="1">
                <a:latin typeface="Diodrum Arabic" pitchFamily="2" charset="-78"/>
                <a:cs typeface="Diodrum Arabic" pitchFamily="2" charset="-78"/>
              </a:rPr>
              <a:t>النص</a:t>
            </a:r>
            <a:endParaRPr sz="1250" b="0" i="0" dirty="0">
              <a:latin typeface="Diodrum Arabic" pitchFamily="2" charset="-78"/>
              <a:cs typeface="Diodrum Arabic" pitchFamily="2" charset="-78"/>
            </a:endParaRPr>
          </a:p>
        </p:txBody>
      </p:sp>
      <p:pic>
        <p:nvPicPr>
          <p:cNvPr id="13" name="Image" descr="Image">
            <a:extLst>
              <a:ext uri="{FF2B5EF4-FFF2-40B4-BE49-F238E27FC236}">
                <a16:creationId xmlns:a16="http://schemas.microsoft.com/office/drawing/2014/main" id="{35F35C63-2BAC-7746-BEB4-99F40788AFA8}"/>
              </a:ext>
            </a:extLst>
          </p:cNvPr>
          <p:cNvPicPr>
            <a:picLocks noChangeAspect="1"/>
          </p:cNvPicPr>
          <p:nvPr userDrawn="1"/>
        </p:nvPicPr>
        <p:blipFill>
          <a:blip r:embed="rId4"/>
          <a:stretch>
            <a:fillRect/>
          </a:stretch>
        </p:blipFill>
        <p:spPr>
          <a:xfrm>
            <a:off x="8734823" y="4170129"/>
            <a:ext cx="675356" cy="675498"/>
          </a:xfrm>
          <a:prstGeom prst="rect">
            <a:avLst/>
          </a:prstGeom>
          <a:ln w="12700">
            <a:miter lim="400000"/>
          </a:ln>
        </p:spPr>
      </p:pic>
      <p:pic>
        <p:nvPicPr>
          <p:cNvPr id="14" name="Image" descr="Image">
            <a:extLst>
              <a:ext uri="{FF2B5EF4-FFF2-40B4-BE49-F238E27FC236}">
                <a16:creationId xmlns:a16="http://schemas.microsoft.com/office/drawing/2014/main" id="{F4CE275A-77EA-D649-AEA3-546942E80811}"/>
              </a:ext>
            </a:extLst>
          </p:cNvPr>
          <p:cNvPicPr>
            <a:picLocks noChangeAspect="1"/>
          </p:cNvPicPr>
          <p:nvPr userDrawn="1"/>
        </p:nvPicPr>
        <p:blipFill>
          <a:blip r:embed="rId5"/>
          <a:stretch>
            <a:fillRect/>
          </a:stretch>
        </p:blipFill>
        <p:spPr>
          <a:xfrm>
            <a:off x="7607536" y="4140212"/>
            <a:ext cx="631266" cy="709772"/>
          </a:xfrm>
          <a:prstGeom prst="rect">
            <a:avLst/>
          </a:prstGeom>
          <a:ln w="12700">
            <a:miter lim="400000"/>
          </a:ln>
        </p:spPr>
      </p:pic>
      <p:pic>
        <p:nvPicPr>
          <p:cNvPr id="18" name="Image" descr="Image">
            <a:extLst>
              <a:ext uri="{FF2B5EF4-FFF2-40B4-BE49-F238E27FC236}">
                <a16:creationId xmlns:a16="http://schemas.microsoft.com/office/drawing/2014/main" id="{CDD567FD-08E4-424E-A5E1-9415F2565F11}"/>
              </a:ext>
            </a:extLst>
          </p:cNvPr>
          <p:cNvPicPr>
            <a:picLocks noChangeAspect="1"/>
          </p:cNvPicPr>
          <p:nvPr userDrawn="1"/>
        </p:nvPicPr>
        <p:blipFill>
          <a:blip r:embed="rId6"/>
          <a:stretch>
            <a:fillRect/>
          </a:stretch>
        </p:blipFill>
        <p:spPr>
          <a:xfrm>
            <a:off x="9855293" y="4142265"/>
            <a:ext cx="695012" cy="731229"/>
          </a:xfrm>
          <a:prstGeom prst="rect">
            <a:avLst/>
          </a:prstGeom>
          <a:ln w="12700">
            <a:miter lim="400000"/>
          </a:ln>
        </p:spPr>
      </p:pic>
      <p:pic>
        <p:nvPicPr>
          <p:cNvPr id="19" name="Image" descr="Image">
            <a:extLst>
              <a:ext uri="{FF2B5EF4-FFF2-40B4-BE49-F238E27FC236}">
                <a16:creationId xmlns:a16="http://schemas.microsoft.com/office/drawing/2014/main" id="{DEC342F0-91B9-1E4C-ABBC-0C6506ECE1D1}"/>
              </a:ext>
            </a:extLst>
          </p:cNvPr>
          <p:cNvPicPr>
            <a:picLocks noChangeAspect="1"/>
          </p:cNvPicPr>
          <p:nvPr userDrawn="1"/>
        </p:nvPicPr>
        <p:blipFill>
          <a:blip r:embed="rId7"/>
          <a:stretch>
            <a:fillRect/>
          </a:stretch>
        </p:blipFill>
        <p:spPr>
          <a:xfrm>
            <a:off x="11006699" y="4116372"/>
            <a:ext cx="652804" cy="706812"/>
          </a:xfrm>
          <a:prstGeom prst="rect">
            <a:avLst/>
          </a:prstGeom>
          <a:ln w="12700">
            <a:miter lim="400000"/>
          </a:ln>
        </p:spPr>
      </p:pic>
    </p:spTree>
    <p:extLst>
      <p:ext uri="{BB962C8B-B14F-4D97-AF65-F5344CB8AC3E}">
        <p14:creationId xmlns:p14="http://schemas.microsoft.com/office/powerpoint/2010/main" val="2789072480"/>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Image 3">
    <p:bg>
      <p:bgPr>
        <a:solidFill>
          <a:srgbClr val="E4E4E4"/>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8E9DB3A5-E894-1546-BA49-7C4493AC5FAE}"/>
              </a:ext>
            </a:extLst>
          </p:cNvPr>
          <p:cNvSpPr/>
          <p:nvPr userDrawn="1"/>
        </p:nvSpPr>
        <p:spPr>
          <a:xfrm>
            <a:off x="6320588" y="-112295"/>
            <a:ext cx="5871411" cy="6970295"/>
          </a:xfrm>
          <a:prstGeom prst="rect">
            <a:avLst/>
          </a:prstGeom>
          <a:solidFill>
            <a:srgbClr val="41325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SA" sz="900" dirty="0"/>
          </a:p>
        </p:txBody>
      </p:sp>
      <p:sp>
        <p:nvSpPr>
          <p:cNvPr id="28" name="Text Placeholder 3">
            <a:extLst>
              <a:ext uri="{FF2B5EF4-FFF2-40B4-BE49-F238E27FC236}">
                <a16:creationId xmlns:a16="http://schemas.microsoft.com/office/drawing/2014/main" id="{9FBAC2F6-919A-3E46-80BE-3CC635B0B521}"/>
              </a:ext>
            </a:extLst>
          </p:cNvPr>
          <p:cNvSpPr>
            <a:spLocks noGrp="1"/>
          </p:cNvSpPr>
          <p:nvPr>
            <p:ph type="body" sz="quarter" idx="15" hasCustomPrompt="1"/>
          </p:nvPr>
        </p:nvSpPr>
        <p:spPr>
          <a:xfrm>
            <a:off x="8061105" y="1821269"/>
            <a:ext cx="3619500" cy="782860"/>
          </a:xfrm>
          <a:prstGeom prst="rect">
            <a:avLst/>
          </a:prstGeom>
        </p:spPr>
        <p:txBody>
          <a:bodyPr anchor="b" anchorCtr="0"/>
          <a:lstStyle>
            <a:lvl1pPr marL="0" indent="0" algn="r">
              <a:buFontTx/>
              <a:buNone/>
              <a:defRPr sz="2400" b="1" i="0">
                <a:solidFill>
                  <a:srgbClr val="18D8C6"/>
                </a:solidFill>
                <a:latin typeface="Lyon Arabic Text Semibold" panose="02000503070000020004" pitchFamily="2" charset="-78"/>
                <a:cs typeface="Lyon Arabic Text Semibold" panose="02000503070000020004" pitchFamily="2" charset="-78"/>
              </a:defRPr>
            </a:lvl1pPr>
          </a:lstStyle>
          <a:p>
            <a:pPr lvl="0"/>
            <a:r>
              <a:rPr lang="ar-SA" dirty="0"/>
              <a:t>الأيقونات والصور</a:t>
            </a:r>
            <a:endParaRPr lang="en-US" dirty="0"/>
          </a:p>
        </p:txBody>
      </p:sp>
      <p:sp>
        <p:nvSpPr>
          <p:cNvPr id="29" name="Text Placeholder 2">
            <a:extLst>
              <a:ext uri="{FF2B5EF4-FFF2-40B4-BE49-F238E27FC236}">
                <a16:creationId xmlns:a16="http://schemas.microsoft.com/office/drawing/2014/main" id="{70604958-D241-6B45-B447-BB9C5E5E02E8}"/>
              </a:ext>
            </a:extLst>
          </p:cNvPr>
          <p:cNvSpPr>
            <a:spLocks noGrp="1"/>
          </p:cNvSpPr>
          <p:nvPr>
            <p:ph type="body" idx="16" hasCustomPrompt="1"/>
          </p:nvPr>
        </p:nvSpPr>
        <p:spPr>
          <a:xfrm>
            <a:off x="6478858" y="2728730"/>
            <a:ext cx="5201747" cy="3398097"/>
          </a:xfrm>
          <a:prstGeom prst="rect">
            <a:avLst/>
          </a:prstGeom>
        </p:spPr>
        <p:txBody>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bg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sp>
        <p:nvSpPr>
          <p:cNvPr id="26" name="Text Placeholder 20">
            <a:extLst>
              <a:ext uri="{FF2B5EF4-FFF2-40B4-BE49-F238E27FC236}">
                <a16:creationId xmlns:a16="http://schemas.microsoft.com/office/drawing/2014/main" id="{7B2F03C4-64A8-4E2B-97F6-FEC4A09B8FC2}"/>
              </a:ext>
            </a:extLst>
          </p:cNvPr>
          <p:cNvSpPr>
            <a:spLocks noGrp="1"/>
          </p:cNvSpPr>
          <p:nvPr>
            <p:ph type="body" sz="quarter" idx="18"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chemeClr val="bg1"/>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
        <p:nvSpPr>
          <p:cNvPr id="25" name="Slide Number Placeholder 6">
            <a:extLst>
              <a:ext uri="{FF2B5EF4-FFF2-40B4-BE49-F238E27FC236}">
                <a16:creationId xmlns:a16="http://schemas.microsoft.com/office/drawing/2014/main" id="{CF50742E-7204-4AA1-8448-274811A63338}"/>
              </a:ext>
            </a:extLst>
          </p:cNvPr>
          <p:cNvSpPr>
            <a:spLocks noGrp="1"/>
          </p:cNvSpPr>
          <p:nvPr>
            <p:ph type="sldNum" sz="quarter" idx="17"/>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27" name="Picture Placeholder 22">
            <a:extLst>
              <a:ext uri="{FF2B5EF4-FFF2-40B4-BE49-F238E27FC236}">
                <a16:creationId xmlns:a16="http://schemas.microsoft.com/office/drawing/2014/main" id="{0F57830D-5BB8-9D46-94F0-B124C9D79186}"/>
              </a:ext>
            </a:extLst>
          </p:cNvPr>
          <p:cNvSpPr>
            <a:spLocks noGrp="1"/>
          </p:cNvSpPr>
          <p:nvPr>
            <p:ph type="pic" sz="quarter" idx="14"/>
          </p:nvPr>
        </p:nvSpPr>
        <p:spPr>
          <a:xfrm>
            <a:off x="0" y="1171074"/>
            <a:ext cx="6206836" cy="43955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a:lvl1pPr>
          </a:lstStyle>
          <a:p>
            <a:pPr marL="457200" indent="-457200" algn="r" defTabSz="1828800" rtl="1" eaLnBrk="1" latinLnBrk="0" hangingPunct="1">
              <a:lnSpc>
                <a:spcPct val="90000"/>
              </a:lnSpc>
              <a:spcBef>
                <a:spcPts val="2000"/>
              </a:spcBef>
              <a:buFont typeface="Arial" panose="020B0604020202020204" pitchFamily="34" charset="0"/>
              <a:buChar char="•"/>
            </a:pPr>
            <a:endParaRPr lang="en-SA" dirty="0"/>
          </a:p>
        </p:txBody>
      </p:sp>
      <p:pic>
        <p:nvPicPr>
          <p:cNvPr id="30" name="Picture 29" descr="Text&#10;&#10;Description automatically generated">
            <a:extLst>
              <a:ext uri="{FF2B5EF4-FFF2-40B4-BE49-F238E27FC236}">
                <a16:creationId xmlns:a16="http://schemas.microsoft.com/office/drawing/2014/main" id="{3E1DB4B5-5549-974D-BCAA-1AC1B4B3C73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pic>
        <p:nvPicPr>
          <p:cNvPr id="9" name="Image" descr="Image">
            <a:extLst>
              <a:ext uri="{FF2B5EF4-FFF2-40B4-BE49-F238E27FC236}">
                <a16:creationId xmlns:a16="http://schemas.microsoft.com/office/drawing/2014/main" id="{A8E28344-FF8B-6F44-8CC5-4DD286C88500}"/>
              </a:ext>
            </a:extLst>
          </p:cNvPr>
          <p:cNvPicPr>
            <a:picLocks noChangeAspect="1"/>
          </p:cNvPicPr>
          <p:nvPr userDrawn="1"/>
        </p:nvPicPr>
        <p:blipFill>
          <a:blip r:embed="rId3"/>
          <a:stretch>
            <a:fillRect/>
          </a:stretch>
        </p:blipFill>
        <p:spPr>
          <a:xfrm>
            <a:off x="8722046" y="4150921"/>
            <a:ext cx="700910" cy="701057"/>
          </a:xfrm>
          <a:prstGeom prst="rect">
            <a:avLst/>
          </a:prstGeom>
          <a:ln w="12700">
            <a:miter lim="400000"/>
          </a:ln>
        </p:spPr>
      </p:pic>
      <p:pic>
        <p:nvPicPr>
          <p:cNvPr id="10" name="Image" descr="Image">
            <a:extLst>
              <a:ext uri="{FF2B5EF4-FFF2-40B4-BE49-F238E27FC236}">
                <a16:creationId xmlns:a16="http://schemas.microsoft.com/office/drawing/2014/main" id="{3D4D5581-668A-8E4B-B80A-20BAC1235714}"/>
              </a:ext>
            </a:extLst>
          </p:cNvPr>
          <p:cNvPicPr>
            <a:picLocks noChangeAspect="1"/>
          </p:cNvPicPr>
          <p:nvPr userDrawn="1"/>
        </p:nvPicPr>
        <p:blipFill>
          <a:blip r:embed="rId4"/>
          <a:stretch>
            <a:fillRect/>
          </a:stretch>
        </p:blipFill>
        <p:spPr>
          <a:xfrm>
            <a:off x="11009357" y="4116373"/>
            <a:ext cx="647489" cy="701057"/>
          </a:xfrm>
          <a:prstGeom prst="rect">
            <a:avLst/>
          </a:prstGeom>
          <a:ln w="12700">
            <a:miter lim="400000"/>
          </a:ln>
        </p:spPr>
      </p:pic>
      <p:pic>
        <p:nvPicPr>
          <p:cNvPr id="11" name="Image" descr="Image">
            <a:extLst>
              <a:ext uri="{FF2B5EF4-FFF2-40B4-BE49-F238E27FC236}">
                <a16:creationId xmlns:a16="http://schemas.microsoft.com/office/drawing/2014/main" id="{B8CB425C-60A7-B445-A7B3-CF41685CE609}"/>
              </a:ext>
            </a:extLst>
          </p:cNvPr>
          <p:cNvPicPr>
            <a:picLocks noChangeAspect="1"/>
          </p:cNvPicPr>
          <p:nvPr userDrawn="1"/>
        </p:nvPicPr>
        <p:blipFill>
          <a:blip r:embed="rId5"/>
          <a:stretch>
            <a:fillRect/>
          </a:stretch>
        </p:blipFill>
        <p:spPr>
          <a:xfrm>
            <a:off x="7597994" y="4116373"/>
            <a:ext cx="650350" cy="731229"/>
          </a:xfrm>
          <a:prstGeom prst="rect">
            <a:avLst/>
          </a:prstGeom>
          <a:ln w="12700">
            <a:miter lim="400000"/>
          </a:ln>
        </p:spPr>
      </p:pic>
      <p:pic>
        <p:nvPicPr>
          <p:cNvPr id="12" name="Image" descr="Image">
            <a:extLst>
              <a:ext uri="{FF2B5EF4-FFF2-40B4-BE49-F238E27FC236}">
                <a16:creationId xmlns:a16="http://schemas.microsoft.com/office/drawing/2014/main" id="{A414E11B-512D-E54A-AABF-CB98EF3D8636}"/>
              </a:ext>
            </a:extLst>
          </p:cNvPr>
          <p:cNvPicPr>
            <a:picLocks noChangeAspect="1"/>
          </p:cNvPicPr>
          <p:nvPr userDrawn="1"/>
        </p:nvPicPr>
        <p:blipFill>
          <a:blip r:embed="rId6"/>
          <a:stretch>
            <a:fillRect/>
          </a:stretch>
        </p:blipFill>
        <p:spPr>
          <a:xfrm>
            <a:off x="9855295" y="4142265"/>
            <a:ext cx="695012" cy="731229"/>
          </a:xfrm>
          <a:prstGeom prst="rect">
            <a:avLst/>
          </a:prstGeom>
          <a:ln w="12700">
            <a:miter lim="400000"/>
          </a:ln>
        </p:spPr>
      </p:pic>
      <p:sp>
        <p:nvSpPr>
          <p:cNvPr id="13" name="هنا النص">
            <a:extLst>
              <a:ext uri="{FF2B5EF4-FFF2-40B4-BE49-F238E27FC236}">
                <a16:creationId xmlns:a16="http://schemas.microsoft.com/office/drawing/2014/main" id="{1CBA99AF-4027-874B-A858-C9D6936E92D4}"/>
              </a:ext>
            </a:extLst>
          </p:cNvPr>
          <p:cNvSpPr txBox="1"/>
          <p:nvPr userDrawn="1"/>
        </p:nvSpPr>
        <p:spPr>
          <a:xfrm>
            <a:off x="10939983" y="5031739"/>
            <a:ext cx="692497"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solidFill>
                  <a:schemeClr val="bg1"/>
                </a:solidFill>
                <a:latin typeface="Diodrum Arabic" pitchFamily="2" charset="-78"/>
                <a:cs typeface="Diodrum Arabic" pitchFamily="2" charset="-78"/>
              </a:rPr>
              <a:t>هنا</a:t>
            </a:r>
            <a:r>
              <a:rPr sz="1250" b="0" i="0" dirty="0">
                <a:solidFill>
                  <a:schemeClr val="bg1"/>
                </a:solidFill>
                <a:latin typeface="Diodrum Arabic" pitchFamily="2" charset="-78"/>
                <a:cs typeface="Diodrum Arabic" pitchFamily="2" charset="-78"/>
              </a:rPr>
              <a:t> </a:t>
            </a:r>
            <a:r>
              <a:rPr sz="1250" b="0" i="0" dirty="0" err="1">
                <a:solidFill>
                  <a:schemeClr val="bg1"/>
                </a:solidFill>
                <a:latin typeface="Diodrum Arabic" pitchFamily="2" charset="-78"/>
                <a:cs typeface="Diodrum Arabic" pitchFamily="2" charset="-78"/>
              </a:rPr>
              <a:t>النص</a:t>
            </a:r>
            <a:endParaRPr sz="1250" b="0" i="0" dirty="0">
              <a:solidFill>
                <a:schemeClr val="bg1"/>
              </a:solidFill>
              <a:latin typeface="Diodrum Arabic" pitchFamily="2" charset="-78"/>
              <a:cs typeface="Diodrum Arabic" pitchFamily="2" charset="-78"/>
            </a:endParaRPr>
          </a:p>
        </p:txBody>
      </p:sp>
      <p:sp>
        <p:nvSpPr>
          <p:cNvPr id="14" name="هنا النص">
            <a:extLst>
              <a:ext uri="{FF2B5EF4-FFF2-40B4-BE49-F238E27FC236}">
                <a16:creationId xmlns:a16="http://schemas.microsoft.com/office/drawing/2014/main" id="{E2189566-349F-0B48-A734-943027CA0FE8}"/>
              </a:ext>
            </a:extLst>
          </p:cNvPr>
          <p:cNvSpPr txBox="1"/>
          <p:nvPr userDrawn="1"/>
        </p:nvSpPr>
        <p:spPr>
          <a:xfrm>
            <a:off x="9825725" y="5031739"/>
            <a:ext cx="692497"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solidFill>
                  <a:schemeClr val="bg1"/>
                </a:solidFill>
                <a:latin typeface="Diodrum Arabic" pitchFamily="2" charset="-78"/>
                <a:cs typeface="Diodrum Arabic" pitchFamily="2" charset="-78"/>
              </a:rPr>
              <a:t>هنا</a:t>
            </a:r>
            <a:r>
              <a:rPr sz="1250" b="0" i="0" dirty="0">
                <a:solidFill>
                  <a:schemeClr val="bg1"/>
                </a:solidFill>
                <a:latin typeface="Diodrum Arabic" pitchFamily="2" charset="-78"/>
                <a:cs typeface="Diodrum Arabic" pitchFamily="2" charset="-78"/>
              </a:rPr>
              <a:t> </a:t>
            </a:r>
            <a:r>
              <a:rPr sz="1250" b="0" i="0" dirty="0" err="1">
                <a:solidFill>
                  <a:schemeClr val="bg1"/>
                </a:solidFill>
                <a:latin typeface="Diodrum Arabic" pitchFamily="2" charset="-78"/>
                <a:cs typeface="Diodrum Arabic" pitchFamily="2" charset="-78"/>
              </a:rPr>
              <a:t>النص</a:t>
            </a:r>
            <a:endParaRPr sz="1250" b="0" i="0" dirty="0">
              <a:solidFill>
                <a:schemeClr val="bg1"/>
              </a:solidFill>
              <a:latin typeface="Diodrum Arabic" pitchFamily="2" charset="-78"/>
              <a:cs typeface="Diodrum Arabic" pitchFamily="2" charset="-78"/>
            </a:endParaRPr>
          </a:p>
        </p:txBody>
      </p:sp>
      <p:sp>
        <p:nvSpPr>
          <p:cNvPr id="15" name="هنا النص">
            <a:extLst>
              <a:ext uri="{FF2B5EF4-FFF2-40B4-BE49-F238E27FC236}">
                <a16:creationId xmlns:a16="http://schemas.microsoft.com/office/drawing/2014/main" id="{84A8FC18-ED65-A345-8663-0CE2D8983942}"/>
              </a:ext>
            </a:extLst>
          </p:cNvPr>
          <p:cNvSpPr txBox="1"/>
          <p:nvPr userDrawn="1"/>
        </p:nvSpPr>
        <p:spPr>
          <a:xfrm>
            <a:off x="8679383" y="5031739"/>
            <a:ext cx="692497"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solidFill>
                  <a:schemeClr val="bg1"/>
                </a:solidFill>
                <a:latin typeface="Diodrum Arabic" pitchFamily="2" charset="-78"/>
                <a:cs typeface="Diodrum Arabic" pitchFamily="2" charset="-78"/>
              </a:rPr>
              <a:t>هنا</a:t>
            </a:r>
            <a:r>
              <a:rPr sz="1250" b="0" i="0" dirty="0">
                <a:solidFill>
                  <a:schemeClr val="bg1"/>
                </a:solidFill>
                <a:latin typeface="Diodrum Arabic" pitchFamily="2" charset="-78"/>
                <a:cs typeface="Diodrum Arabic" pitchFamily="2" charset="-78"/>
              </a:rPr>
              <a:t> </a:t>
            </a:r>
            <a:r>
              <a:rPr sz="1250" b="0" i="0" dirty="0" err="1">
                <a:solidFill>
                  <a:schemeClr val="bg1"/>
                </a:solidFill>
                <a:latin typeface="Diodrum Arabic" pitchFamily="2" charset="-78"/>
                <a:cs typeface="Diodrum Arabic" pitchFamily="2" charset="-78"/>
              </a:rPr>
              <a:t>النص</a:t>
            </a:r>
            <a:endParaRPr sz="1250" b="0" i="0" dirty="0">
              <a:solidFill>
                <a:schemeClr val="bg1"/>
              </a:solidFill>
              <a:latin typeface="Diodrum Arabic" pitchFamily="2" charset="-78"/>
              <a:cs typeface="Diodrum Arabic" pitchFamily="2" charset="-78"/>
            </a:endParaRPr>
          </a:p>
        </p:txBody>
      </p:sp>
      <p:sp>
        <p:nvSpPr>
          <p:cNvPr id="16" name="هنا النص">
            <a:extLst>
              <a:ext uri="{FF2B5EF4-FFF2-40B4-BE49-F238E27FC236}">
                <a16:creationId xmlns:a16="http://schemas.microsoft.com/office/drawing/2014/main" id="{FFFBB7F6-89C5-284F-84F5-60661F2EF280}"/>
              </a:ext>
            </a:extLst>
          </p:cNvPr>
          <p:cNvSpPr txBox="1"/>
          <p:nvPr userDrawn="1"/>
        </p:nvSpPr>
        <p:spPr>
          <a:xfrm>
            <a:off x="7530052" y="5031739"/>
            <a:ext cx="692497"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solidFill>
                  <a:schemeClr val="bg1"/>
                </a:solidFill>
                <a:latin typeface="Diodrum Arabic" pitchFamily="2" charset="-78"/>
                <a:cs typeface="Diodrum Arabic" pitchFamily="2" charset="-78"/>
              </a:rPr>
              <a:t>هنا</a:t>
            </a:r>
            <a:r>
              <a:rPr sz="1250" b="0" i="0" dirty="0">
                <a:solidFill>
                  <a:schemeClr val="bg1"/>
                </a:solidFill>
                <a:latin typeface="Diodrum Arabic" pitchFamily="2" charset="-78"/>
                <a:cs typeface="Diodrum Arabic" pitchFamily="2" charset="-78"/>
              </a:rPr>
              <a:t> </a:t>
            </a:r>
            <a:r>
              <a:rPr sz="1250" b="0" i="0" dirty="0" err="1">
                <a:solidFill>
                  <a:schemeClr val="bg1"/>
                </a:solidFill>
                <a:latin typeface="Diodrum Arabic" pitchFamily="2" charset="-78"/>
                <a:cs typeface="Diodrum Arabic" pitchFamily="2" charset="-78"/>
              </a:rPr>
              <a:t>النص</a:t>
            </a:r>
            <a:endParaRPr sz="1250" b="0" i="0" dirty="0">
              <a:solidFill>
                <a:schemeClr val="bg1"/>
              </a:solidFill>
              <a:latin typeface="Diodrum Arabic" pitchFamily="2" charset="-78"/>
              <a:cs typeface="Diodrum Arabic" pitchFamily="2" charset="-78"/>
            </a:endParaRPr>
          </a:p>
        </p:txBody>
      </p:sp>
    </p:spTree>
    <p:extLst>
      <p:ext uri="{BB962C8B-B14F-4D97-AF65-F5344CB8AC3E}">
        <p14:creationId xmlns:p14="http://schemas.microsoft.com/office/powerpoint/2010/main" val="3620276376"/>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Image 4">
    <p:bg>
      <p:bgPr>
        <a:solidFill>
          <a:srgbClr val="E4E4E4"/>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614B42E-6844-0847-A87F-10D75B7EE583}"/>
              </a:ext>
            </a:extLst>
          </p:cNvPr>
          <p:cNvSpPr/>
          <p:nvPr userDrawn="1"/>
        </p:nvSpPr>
        <p:spPr>
          <a:xfrm>
            <a:off x="6336632" y="0"/>
            <a:ext cx="5855368" cy="6858000"/>
          </a:xfrm>
          <a:prstGeom prst="rect">
            <a:avLst/>
          </a:prstGeom>
          <a:solidFill>
            <a:srgbClr val="18D8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r" defTabSz="914400" rtl="1" eaLnBrk="1" latinLnBrk="0" hangingPunct="1"/>
            <a:endParaRPr lang="en-SA" sz="900" dirty="0"/>
          </a:p>
        </p:txBody>
      </p:sp>
      <p:sp>
        <p:nvSpPr>
          <p:cNvPr id="19" name="Text Placeholder 3">
            <a:extLst>
              <a:ext uri="{FF2B5EF4-FFF2-40B4-BE49-F238E27FC236}">
                <a16:creationId xmlns:a16="http://schemas.microsoft.com/office/drawing/2014/main" id="{BC794AF5-B062-2846-914A-E5625ACA0A7A}"/>
              </a:ext>
            </a:extLst>
          </p:cNvPr>
          <p:cNvSpPr>
            <a:spLocks noGrp="1"/>
          </p:cNvSpPr>
          <p:nvPr>
            <p:ph type="body" sz="quarter" idx="11" hasCustomPrompt="1"/>
          </p:nvPr>
        </p:nvSpPr>
        <p:spPr>
          <a:xfrm>
            <a:off x="8061105" y="1821269"/>
            <a:ext cx="3619500" cy="782860"/>
          </a:xfrm>
          <a:prstGeom prst="rect">
            <a:avLst/>
          </a:prstGeom>
        </p:spPr>
        <p:txBody>
          <a:bodyPr anchor="b" anchorCtr="0"/>
          <a:lstStyle>
            <a:lvl1pPr marL="0" indent="0" algn="r" rtl="1">
              <a:buNone/>
              <a:defRPr sz="2400" b="1" i="0">
                <a:solidFill>
                  <a:srgbClr val="413259"/>
                </a:solidFill>
                <a:latin typeface="Lyon Arabic Text Semibold" panose="02000503070000020004" pitchFamily="2" charset="-78"/>
                <a:cs typeface="Lyon Arabic Text Semibold" panose="02000503070000020004" pitchFamily="2" charset="-78"/>
              </a:defRPr>
            </a:lvl1pPr>
          </a:lstStyle>
          <a:p>
            <a:pPr lvl="0"/>
            <a:r>
              <a:rPr lang="ar-SA" dirty="0"/>
              <a:t>الأيقونات والصور</a:t>
            </a:r>
            <a:endParaRPr lang="en-US" dirty="0"/>
          </a:p>
        </p:txBody>
      </p:sp>
      <p:sp>
        <p:nvSpPr>
          <p:cNvPr id="20" name="Text Placeholder 2">
            <a:extLst>
              <a:ext uri="{FF2B5EF4-FFF2-40B4-BE49-F238E27FC236}">
                <a16:creationId xmlns:a16="http://schemas.microsoft.com/office/drawing/2014/main" id="{2D92466E-71FB-1D48-BCDE-FA453BCCF1DC}"/>
              </a:ext>
            </a:extLst>
          </p:cNvPr>
          <p:cNvSpPr>
            <a:spLocks noGrp="1"/>
          </p:cNvSpPr>
          <p:nvPr>
            <p:ph type="body" idx="12" hasCustomPrompt="1"/>
          </p:nvPr>
        </p:nvSpPr>
        <p:spPr>
          <a:xfrm>
            <a:off x="6478858" y="2728730"/>
            <a:ext cx="5201747" cy="3398097"/>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p:txBody>
      </p:sp>
      <p:sp>
        <p:nvSpPr>
          <p:cNvPr id="17" name="Picture Placeholder 22">
            <a:extLst>
              <a:ext uri="{FF2B5EF4-FFF2-40B4-BE49-F238E27FC236}">
                <a16:creationId xmlns:a16="http://schemas.microsoft.com/office/drawing/2014/main" id="{D38EF202-3BBE-CF4D-BF57-45D1196EA798}"/>
              </a:ext>
            </a:extLst>
          </p:cNvPr>
          <p:cNvSpPr>
            <a:spLocks noGrp="1"/>
          </p:cNvSpPr>
          <p:nvPr>
            <p:ph type="pic" sz="quarter" idx="14"/>
          </p:nvPr>
        </p:nvSpPr>
        <p:spPr>
          <a:xfrm>
            <a:off x="0" y="1171074"/>
            <a:ext cx="6206836" cy="43955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a:lvl1pPr>
          </a:lstStyle>
          <a:p>
            <a:pPr marL="457200" indent="-457200" algn="r" defTabSz="1828800" rtl="1" eaLnBrk="1" latinLnBrk="0" hangingPunct="1">
              <a:lnSpc>
                <a:spcPct val="90000"/>
              </a:lnSpc>
              <a:spcBef>
                <a:spcPts val="2000"/>
              </a:spcBef>
              <a:buFont typeface="Arial" panose="020B0604020202020204" pitchFamily="34" charset="0"/>
              <a:buChar char="•"/>
            </a:pPr>
            <a:endParaRPr lang="en-SA" dirty="0"/>
          </a:p>
        </p:txBody>
      </p:sp>
      <p:sp>
        <p:nvSpPr>
          <p:cNvPr id="22" name="Slide Number Placeholder 6">
            <a:extLst>
              <a:ext uri="{FF2B5EF4-FFF2-40B4-BE49-F238E27FC236}">
                <a16:creationId xmlns:a16="http://schemas.microsoft.com/office/drawing/2014/main" id="{5E0EC7FE-25D1-43E9-A6DB-05D8047F1588}"/>
              </a:ext>
            </a:extLst>
          </p:cNvPr>
          <p:cNvSpPr>
            <a:spLocks noGrp="1"/>
          </p:cNvSpPr>
          <p:nvPr>
            <p:ph type="sldNum" sz="quarter" idx="15"/>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23" name="Text Placeholder 20">
            <a:extLst>
              <a:ext uri="{FF2B5EF4-FFF2-40B4-BE49-F238E27FC236}">
                <a16:creationId xmlns:a16="http://schemas.microsoft.com/office/drawing/2014/main" id="{6D406C5B-C10D-4A21-ADBA-6DD869532817}"/>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chemeClr val="tx1"/>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pic>
        <p:nvPicPr>
          <p:cNvPr id="25" name="Picture 24" descr="Text&#10;&#10;Description automatically generated">
            <a:extLst>
              <a:ext uri="{FF2B5EF4-FFF2-40B4-BE49-F238E27FC236}">
                <a16:creationId xmlns:a16="http://schemas.microsoft.com/office/drawing/2014/main" id="{CF8A6F44-687E-244D-B5C9-D2B217BBC46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Tree>
    <p:extLst>
      <p:ext uri="{BB962C8B-B14F-4D97-AF65-F5344CB8AC3E}">
        <p14:creationId xmlns:p14="http://schemas.microsoft.com/office/powerpoint/2010/main" val="3697606465"/>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1">
    <p:spTree>
      <p:nvGrpSpPr>
        <p:cNvPr id="1" name=""/>
        <p:cNvGrpSpPr/>
        <p:nvPr/>
      </p:nvGrpSpPr>
      <p:grpSpPr>
        <a:xfrm>
          <a:off x="0" y="0"/>
          <a:ext cx="0" cy="0"/>
          <a:chOff x="0" y="0"/>
          <a:chExt cx="0" cy="0"/>
        </a:xfrm>
      </p:grpSpPr>
      <p:pic>
        <p:nvPicPr>
          <p:cNvPr id="4" name="Artboard 8@144x-100.jpg" descr="Artboard 8@144x-100.jpg">
            <a:extLst>
              <a:ext uri="{FF2B5EF4-FFF2-40B4-BE49-F238E27FC236}">
                <a16:creationId xmlns:a16="http://schemas.microsoft.com/office/drawing/2014/main" id="{4ADA5131-7317-9B4B-BC06-62104B51398A}"/>
              </a:ext>
            </a:extLst>
          </p:cNvPr>
          <p:cNvPicPr>
            <a:picLocks noChangeAspect="1"/>
          </p:cNvPicPr>
          <p:nvPr userDrawn="1"/>
        </p:nvPicPr>
        <p:blipFill rotWithShape="1">
          <a:blip r:embed="rId2"/>
          <a:srcRect r="1262" b="2724"/>
          <a:stretch/>
        </p:blipFill>
        <p:spPr>
          <a:xfrm>
            <a:off x="-16041" y="-31081"/>
            <a:ext cx="12304294" cy="6921165"/>
          </a:xfrm>
          <a:prstGeom prst="rect">
            <a:avLst/>
          </a:prstGeom>
          <a:ln w="12700">
            <a:miter lim="400000"/>
          </a:ln>
        </p:spPr>
      </p:pic>
      <p:sp>
        <p:nvSpPr>
          <p:cNvPr id="8" name="Text Placeholder 2">
            <a:extLst>
              <a:ext uri="{FF2B5EF4-FFF2-40B4-BE49-F238E27FC236}">
                <a16:creationId xmlns:a16="http://schemas.microsoft.com/office/drawing/2014/main" id="{E8703D0F-34EC-8E43-B561-CE75E1E2652E}"/>
              </a:ext>
            </a:extLst>
          </p:cNvPr>
          <p:cNvSpPr>
            <a:spLocks noGrp="1"/>
          </p:cNvSpPr>
          <p:nvPr>
            <p:ph type="body" idx="10" hasCustomPrompt="1"/>
          </p:nvPr>
        </p:nvSpPr>
        <p:spPr>
          <a:xfrm>
            <a:off x="4235116" y="2450540"/>
            <a:ext cx="7442534" cy="3442260"/>
          </a:xfrm>
          <a:prstGeom prst="rect">
            <a:avLst/>
          </a:prstGeom>
        </p:spPr>
        <p:txBody>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bg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pPr>
            <a:endParaRPr lang="en-US" dirty="0"/>
          </a:p>
        </p:txBody>
      </p:sp>
      <p:sp>
        <p:nvSpPr>
          <p:cNvPr id="9" name="Text Placeholder 3">
            <a:extLst>
              <a:ext uri="{FF2B5EF4-FFF2-40B4-BE49-F238E27FC236}">
                <a16:creationId xmlns:a16="http://schemas.microsoft.com/office/drawing/2014/main" id="{9449C161-03CB-2D42-ACE1-CE8D24535BB0}"/>
              </a:ext>
            </a:extLst>
          </p:cNvPr>
          <p:cNvSpPr>
            <a:spLocks noGrp="1"/>
          </p:cNvSpPr>
          <p:nvPr>
            <p:ph type="body" sz="quarter" idx="15" hasCustomPrompt="1"/>
          </p:nvPr>
        </p:nvSpPr>
        <p:spPr>
          <a:xfrm>
            <a:off x="8058150" y="1486183"/>
            <a:ext cx="3619500" cy="782860"/>
          </a:xfrm>
          <a:prstGeom prst="rect">
            <a:avLst/>
          </a:prstGeom>
        </p:spPr>
        <p:txBody>
          <a:bodyPr anchor="b" anchorCtr="0"/>
          <a:lstStyle>
            <a:lvl1pPr marL="0" indent="0" algn="r" rtl="1">
              <a:buFontTx/>
              <a:buNone/>
              <a:defRPr sz="2400" b="1" i="0">
                <a:solidFill>
                  <a:srgbClr val="18D8C6"/>
                </a:solidFill>
                <a:latin typeface="Lyon Arabic Text Semibold" panose="02000503070000020004" pitchFamily="2" charset="-78"/>
                <a:cs typeface="Lyon Arabic Text Semibold" panose="02000503070000020004" pitchFamily="2" charset="-78"/>
              </a:defRPr>
            </a:lvl1pPr>
          </a:lstStyle>
          <a:p>
            <a:pPr lvl="0"/>
            <a:r>
              <a:rPr lang="ar-SA" dirty="0"/>
              <a:t>نص رئيسي</a:t>
            </a:r>
            <a:endParaRPr lang="en-US" dirty="0"/>
          </a:p>
        </p:txBody>
      </p:sp>
      <p:sp>
        <p:nvSpPr>
          <p:cNvPr id="10" name="Slide Number Placeholder 6">
            <a:extLst>
              <a:ext uri="{FF2B5EF4-FFF2-40B4-BE49-F238E27FC236}">
                <a16:creationId xmlns:a16="http://schemas.microsoft.com/office/drawing/2014/main" id="{9A5017FD-03A6-4718-9458-2DA9FEFD41E7}"/>
              </a:ext>
            </a:extLst>
          </p:cNvPr>
          <p:cNvSpPr>
            <a:spLocks noGrp="1"/>
          </p:cNvSpPr>
          <p:nvPr>
            <p:ph type="sldNum" sz="quarter" idx="12"/>
          </p:nvPr>
        </p:nvSpPr>
        <p:spPr>
          <a:xfrm>
            <a:off x="533400" y="6126828"/>
            <a:ext cx="504497" cy="216823"/>
          </a:xfrm>
          <a:prstGeom prst="rect">
            <a:avLst/>
          </a:prstGeom>
        </p:spPr>
        <p:txBody>
          <a:bodyPr/>
          <a:lstStyle>
            <a:lvl1pPr>
              <a:defRPr sz="1250" b="0" i="0">
                <a:solidFill>
                  <a:schemeClr val="bg1"/>
                </a:solidFill>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11" name="Text Placeholder 20">
            <a:extLst>
              <a:ext uri="{FF2B5EF4-FFF2-40B4-BE49-F238E27FC236}">
                <a16:creationId xmlns:a16="http://schemas.microsoft.com/office/drawing/2014/main" id="{555E3BA2-53AC-4E13-A7AD-D34CF8D33243}"/>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chemeClr val="bg1"/>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pic>
        <p:nvPicPr>
          <p:cNvPr id="14" name="Picture 13" descr="Text&#10;&#10;Description automatically generated">
            <a:extLst>
              <a:ext uri="{FF2B5EF4-FFF2-40B4-BE49-F238E27FC236}">
                <a16:creationId xmlns:a16="http://schemas.microsoft.com/office/drawing/2014/main" id="{D1B7EC74-B588-C84D-9DEC-995D2C934D7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3400" y="514350"/>
            <a:ext cx="1415888" cy="403200"/>
          </a:xfrm>
          <a:prstGeom prst="rect">
            <a:avLst/>
          </a:prstGeom>
        </p:spPr>
      </p:pic>
    </p:spTree>
    <p:extLst>
      <p:ext uri="{BB962C8B-B14F-4D97-AF65-F5344CB8AC3E}">
        <p14:creationId xmlns:p14="http://schemas.microsoft.com/office/powerpoint/2010/main" val="325780848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parator 1">
    <p:bg>
      <p:bgPr>
        <a:solidFill>
          <a:srgbClr val="EEEEEE"/>
        </a:solidFill>
        <a:effectLst/>
      </p:bgPr>
    </p:bg>
    <p:spTree>
      <p:nvGrpSpPr>
        <p:cNvPr id="1" name=""/>
        <p:cNvGrpSpPr/>
        <p:nvPr/>
      </p:nvGrpSpPr>
      <p:grpSpPr>
        <a:xfrm>
          <a:off x="0" y="0"/>
          <a:ext cx="0" cy="0"/>
          <a:chOff x="0" y="0"/>
          <a:chExt cx="0" cy="0"/>
        </a:xfrm>
      </p:grpSpPr>
      <p:pic>
        <p:nvPicPr>
          <p:cNvPr id="5" name="Artboard 4@144x-100.jpg" descr="Artboard 4@144x-100.jpg">
            <a:extLst>
              <a:ext uri="{FF2B5EF4-FFF2-40B4-BE49-F238E27FC236}">
                <a16:creationId xmlns:a16="http://schemas.microsoft.com/office/drawing/2014/main" id="{B5AAFE0D-DC9A-EB49-9929-4B6979EA45ED}"/>
              </a:ext>
            </a:extLst>
          </p:cNvPr>
          <p:cNvPicPr>
            <a:picLocks noChangeAspect="1"/>
          </p:cNvPicPr>
          <p:nvPr userDrawn="1"/>
        </p:nvPicPr>
        <p:blipFill>
          <a:blip r:embed="rId2"/>
          <a:stretch>
            <a:fillRect/>
          </a:stretch>
        </p:blipFill>
        <p:spPr>
          <a:xfrm>
            <a:off x="-148962" y="-64169"/>
            <a:ext cx="12386621" cy="6970295"/>
          </a:xfrm>
          <a:prstGeom prst="rect">
            <a:avLst/>
          </a:prstGeom>
          <a:ln w="12700">
            <a:miter lim="400000"/>
          </a:ln>
        </p:spPr>
      </p:pic>
      <p:sp>
        <p:nvSpPr>
          <p:cNvPr id="9" name="Title 1">
            <a:extLst>
              <a:ext uri="{FF2B5EF4-FFF2-40B4-BE49-F238E27FC236}">
                <a16:creationId xmlns:a16="http://schemas.microsoft.com/office/drawing/2014/main" id="{B869E317-7013-5842-BAED-1F2E002A904A}"/>
              </a:ext>
            </a:extLst>
          </p:cNvPr>
          <p:cNvSpPr>
            <a:spLocks noGrp="1"/>
          </p:cNvSpPr>
          <p:nvPr>
            <p:ph type="title" hasCustomPrompt="1"/>
          </p:nvPr>
        </p:nvSpPr>
        <p:spPr>
          <a:xfrm>
            <a:off x="1162050" y="2664832"/>
            <a:ext cx="10515600" cy="1114941"/>
          </a:xfrm>
          <a:prstGeom prst="rect">
            <a:avLst/>
          </a:prstGeom>
        </p:spPr>
        <p:txBody>
          <a:bodyPr anchor="b"/>
          <a:lstStyle>
            <a:lvl1pPr algn="r" rtl="1">
              <a:defRPr sz="4000">
                <a:solidFill>
                  <a:schemeClr val="bg1"/>
                </a:solidFill>
                <a:latin typeface="Lyon Arabic Text Regular" panose="02000503070000020004" pitchFamily="2" charset="-78"/>
                <a:cs typeface="Lyon Arabic Text Regular" panose="02000503070000020004" pitchFamily="2" charset="-78"/>
              </a:defRPr>
            </a:lvl1pPr>
          </a:lstStyle>
          <a:p>
            <a:r>
              <a:rPr lang="ar-SA" dirty="0"/>
              <a:t>ساهم في صناعة المستقبل</a:t>
            </a:r>
            <a:endParaRPr lang="en-US" dirty="0"/>
          </a:p>
        </p:txBody>
      </p:sp>
      <p:sp>
        <p:nvSpPr>
          <p:cNvPr id="10" name="Text Placeholder 2">
            <a:extLst>
              <a:ext uri="{FF2B5EF4-FFF2-40B4-BE49-F238E27FC236}">
                <a16:creationId xmlns:a16="http://schemas.microsoft.com/office/drawing/2014/main" id="{019D9F96-2835-B64D-BACF-D2CB3E157BFE}"/>
              </a:ext>
            </a:extLst>
          </p:cNvPr>
          <p:cNvSpPr>
            <a:spLocks noGrp="1"/>
          </p:cNvSpPr>
          <p:nvPr>
            <p:ph type="body" idx="1" hasCustomPrompt="1"/>
          </p:nvPr>
        </p:nvSpPr>
        <p:spPr>
          <a:xfrm>
            <a:off x="1162050" y="3967402"/>
            <a:ext cx="10515600" cy="859866"/>
          </a:xfrm>
          <a:prstGeom prst="rect">
            <a:avLst/>
          </a:prstGeom>
        </p:spPr>
        <p:txBody>
          <a:bodyPr/>
          <a:lstStyle>
            <a:lvl1pPr marL="0" indent="0" algn="r" rtl="1">
              <a:buNone/>
              <a:defRPr sz="1750" b="0" i="0">
                <a:solidFill>
                  <a:srgbClr val="18D8C6"/>
                </a:solidFill>
                <a:latin typeface="Diodrum Arabic Medium" pitchFamily="2" charset="-78"/>
                <a:cs typeface="Diodrum Arabic Medium"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ساهم في صناعة المستقبل</a:t>
            </a:r>
            <a:endParaRPr lang="en-US" dirty="0"/>
          </a:p>
        </p:txBody>
      </p:sp>
      <p:sp>
        <p:nvSpPr>
          <p:cNvPr id="8" name="Slide Number Placeholder 6">
            <a:extLst>
              <a:ext uri="{FF2B5EF4-FFF2-40B4-BE49-F238E27FC236}">
                <a16:creationId xmlns:a16="http://schemas.microsoft.com/office/drawing/2014/main" id="{6987CE68-8528-4C76-85D3-C79C0EBDA835}"/>
              </a:ext>
            </a:extLst>
          </p:cNvPr>
          <p:cNvSpPr>
            <a:spLocks noGrp="1"/>
          </p:cNvSpPr>
          <p:nvPr>
            <p:ph type="sldNum" sz="quarter" idx="12"/>
          </p:nvPr>
        </p:nvSpPr>
        <p:spPr>
          <a:xfrm>
            <a:off x="533400" y="6126828"/>
            <a:ext cx="504497" cy="216823"/>
          </a:xfrm>
          <a:prstGeom prst="rect">
            <a:avLst/>
          </a:prstGeom>
        </p:spPr>
        <p:txBody>
          <a:bodyPr/>
          <a:lstStyle>
            <a:lvl1pPr>
              <a:defRPr sz="1250" b="0" i="0">
                <a:solidFill>
                  <a:schemeClr val="bg1"/>
                </a:solidFill>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11" name="Text Placeholder 20">
            <a:extLst>
              <a:ext uri="{FF2B5EF4-FFF2-40B4-BE49-F238E27FC236}">
                <a16:creationId xmlns:a16="http://schemas.microsoft.com/office/drawing/2014/main" id="{0F2E27F3-E12E-4A11-81FE-0A845B8FF426}"/>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chemeClr val="tx1"/>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pic>
        <p:nvPicPr>
          <p:cNvPr id="16" name="Picture 15">
            <a:extLst>
              <a:ext uri="{FF2B5EF4-FFF2-40B4-BE49-F238E27FC236}">
                <a16:creationId xmlns:a16="http://schemas.microsoft.com/office/drawing/2014/main" id="{6E202C31-B89D-6C41-BBE2-A6273E84E112}"/>
              </a:ext>
            </a:extLst>
          </p:cNvPr>
          <p:cNvPicPr>
            <a:picLocks noChangeAspect="1"/>
          </p:cNvPicPr>
          <p:nvPr userDrawn="1"/>
        </p:nvPicPr>
        <p:blipFill>
          <a:blip r:embed="rId3"/>
          <a:stretch>
            <a:fillRect/>
          </a:stretch>
        </p:blipFill>
        <p:spPr>
          <a:xfrm>
            <a:off x="533402" y="514352"/>
            <a:ext cx="1415887" cy="403200"/>
          </a:xfrm>
          <a:prstGeom prst="rect">
            <a:avLst/>
          </a:prstGeom>
        </p:spPr>
      </p:pic>
    </p:spTree>
    <p:extLst>
      <p:ext uri="{BB962C8B-B14F-4D97-AF65-F5344CB8AC3E}">
        <p14:creationId xmlns:p14="http://schemas.microsoft.com/office/powerpoint/2010/main" val="402716442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parator 2">
    <p:spTree>
      <p:nvGrpSpPr>
        <p:cNvPr id="1" name=""/>
        <p:cNvGrpSpPr/>
        <p:nvPr/>
      </p:nvGrpSpPr>
      <p:grpSpPr>
        <a:xfrm>
          <a:off x="0" y="0"/>
          <a:ext cx="0" cy="0"/>
          <a:chOff x="0" y="0"/>
          <a:chExt cx="0" cy="0"/>
        </a:xfrm>
      </p:grpSpPr>
      <p:pic>
        <p:nvPicPr>
          <p:cNvPr id="5" name="Artboard 6@144x-100.jpg" descr="Artboard 6@144x-100.jpg">
            <a:extLst>
              <a:ext uri="{FF2B5EF4-FFF2-40B4-BE49-F238E27FC236}">
                <a16:creationId xmlns:a16="http://schemas.microsoft.com/office/drawing/2014/main" id="{332F08B0-B86A-6049-9ED2-207169471690}"/>
              </a:ext>
            </a:extLst>
          </p:cNvPr>
          <p:cNvPicPr>
            <a:picLocks noChangeAspect="1"/>
          </p:cNvPicPr>
          <p:nvPr userDrawn="1"/>
        </p:nvPicPr>
        <p:blipFill>
          <a:blip r:embed="rId2"/>
          <a:stretch>
            <a:fillRect/>
          </a:stretch>
        </p:blipFill>
        <p:spPr>
          <a:xfrm>
            <a:off x="-80211" y="-47150"/>
            <a:ext cx="12304295" cy="6923969"/>
          </a:xfrm>
          <a:prstGeom prst="rect">
            <a:avLst/>
          </a:prstGeom>
          <a:ln w="12700">
            <a:miter lim="400000"/>
          </a:ln>
        </p:spPr>
      </p:pic>
      <p:sp>
        <p:nvSpPr>
          <p:cNvPr id="8" name="Title 1">
            <a:extLst>
              <a:ext uri="{FF2B5EF4-FFF2-40B4-BE49-F238E27FC236}">
                <a16:creationId xmlns:a16="http://schemas.microsoft.com/office/drawing/2014/main" id="{984BFE11-70DE-42A0-BE60-4CC2F84E02A0}"/>
              </a:ext>
            </a:extLst>
          </p:cNvPr>
          <p:cNvSpPr>
            <a:spLocks noGrp="1"/>
          </p:cNvSpPr>
          <p:nvPr>
            <p:ph type="title" hasCustomPrompt="1"/>
          </p:nvPr>
        </p:nvSpPr>
        <p:spPr>
          <a:xfrm>
            <a:off x="1162050" y="2664832"/>
            <a:ext cx="10515600" cy="1114941"/>
          </a:xfrm>
          <a:prstGeom prst="rect">
            <a:avLst/>
          </a:prstGeom>
        </p:spPr>
        <p:txBody>
          <a:bodyPr anchor="b"/>
          <a:lstStyle>
            <a:lvl1pPr algn="r" rtl="1">
              <a:defRPr sz="4000">
                <a:solidFill>
                  <a:schemeClr val="bg1"/>
                </a:solidFill>
                <a:latin typeface="Lyon Arabic Text Regular" panose="02000503070000020004" pitchFamily="2" charset="-78"/>
                <a:cs typeface="Lyon Arabic Text Regular" panose="02000503070000020004" pitchFamily="2" charset="-78"/>
              </a:defRPr>
            </a:lvl1pPr>
          </a:lstStyle>
          <a:p>
            <a:r>
              <a:rPr lang="ar-SA" dirty="0"/>
              <a:t>ساهم في صناعة المستقبل</a:t>
            </a:r>
            <a:endParaRPr lang="en-US" dirty="0"/>
          </a:p>
        </p:txBody>
      </p:sp>
      <p:sp>
        <p:nvSpPr>
          <p:cNvPr id="9" name="Text Placeholder 2">
            <a:extLst>
              <a:ext uri="{FF2B5EF4-FFF2-40B4-BE49-F238E27FC236}">
                <a16:creationId xmlns:a16="http://schemas.microsoft.com/office/drawing/2014/main" id="{0BD519FE-5D50-4129-81D6-09916EAB77CA}"/>
              </a:ext>
            </a:extLst>
          </p:cNvPr>
          <p:cNvSpPr>
            <a:spLocks noGrp="1"/>
          </p:cNvSpPr>
          <p:nvPr>
            <p:ph type="body" idx="1" hasCustomPrompt="1"/>
          </p:nvPr>
        </p:nvSpPr>
        <p:spPr>
          <a:xfrm>
            <a:off x="1162050" y="3967402"/>
            <a:ext cx="10515600" cy="859866"/>
          </a:xfrm>
          <a:prstGeom prst="rect">
            <a:avLst/>
          </a:prstGeom>
        </p:spPr>
        <p:txBody>
          <a:bodyPr/>
          <a:lstStyle>
            <a:lvl1pPr marL="0" indent="0" algn="r" rtl="1">
              <a:buNone/>
              <a:defRPr sz="1750" b="0" i="0">
                <a:solidFill>
                  <a:srgbClr val="18D8C6"/>
                </a:solidFill>
                <a:latin typeface="Diodrum Arabic Medium" pitchFamily="2" charset="-78"/>
                <a:cs typeface="Diodrum Arabic Medium"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ساهم في صناعة المستقبل</a:t>
            </a:r>
            <a:endParaRPr lang="en-US" dirty="0"/>
          </a:p>
        </p:txBody>
      </p:sp>
      <p:sp>
        <p:nvSpPr>
          <p:cNvPr id="14" name="Slide Number Placeholder 6">
            <a:extLst>
              <a:ext uri="{FF2B5EF4-FFF2-40B4-BE49-F238E27FC236}">
                <a16:creationId xmlns:a16="http://schemas.microsoft.com/office/drawing/2014/main" id="{8385DDCE-B2BB-44ED-806A-5367D2FD6CF2}"/>
              </a:ext>
            </a:extLst>
          </p:cNvPr>
          <p:cNvSpPr>
            <a:spLocks noGrp="1"/>
          </p:cNvSpPr>
          <p:nvPr>
            <p:ph type="sldNum" sz="quarter" idx="12"/>
          </p:nvPr>
        </p:nvSpPr>
        <p:spPr>
          <a:xfrm>
            <a:off x="533400" y="6126828"/>
            <a:ext cx="504497" cy="216823"/>
          </a:xfrm>
          <a:prstGeom prst="rect">
            <a:avLst/>
          </a:prstGeom>
        </p:spPr>
        <p:txBody>
          <a:bodyPr/>
          <a:lstStyle>
            <a:lvl1pPr>
              <a:defRPr sz="1250" b="0" i="0">
                <a:solidFill>
                  <a:schemeClr val="bg1"/>
                </a:solidFill>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15" name="Text Placeholder 20">
            <a:extLst>
              <a:ext uri="{FF2B5EF4-FFF2-40B4-BE49-F238E27FC236}">
                <a16:creationId xmlns:a16="http://schemas.microsoft.com/office/drawing/2014/main" id="{BF40EA0B-D081-47A6-BAB9-0D7763B9DEA2}"/>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chemeClr val="bg1"/>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pic>
        <p:nvPicPr>
          <p:cNvPr id="12" name="Picture 11" descr="Text&#10;&#10;Description automatically generated">
            <a:extLst>
              <a:ext uri="{FF2B5EF4-FFF2-40B4-BE49-F238E27FC236}">
                <a16:creationId xmlns:a16="http://schemas.microsoft.com/office/drawing/2014/main" id="{C4305167-99E3-6441-A48B-42CDC1E7129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3400" y="514350"/>
            <a:ext cx="1415888" cy="403200"/>
          </a:xfrm>
          <a:prstGeom prst="rect">
            <a:avLst/>
          </a:prstGeom>
        </p:spPr>
      </p:pic>
    </p:spTree>
    <p:extLst>
      <p:ext uri="{BB962C8B-B14F-4D97-AF65-F5344CB8AC3E}">
        <p14:creationId xmlns:p14="http://schemas.microsoft.com/office/powerpoint/2010/main" val="2443859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parator 3">
    <p:spTree>
      <p:nvGrpSpPr>
        <p:cNvPr id="1" name=""/>
        <p:cNvGrpSpPr/>
        <p:nvPr/>
      </p:nvGrpSpPr>
      <p:grpSpPr>
        <a:xfrm>
          <a:off x="0" y="0"/>
          <a:ext cx="0" cy="0"/>
          <a:chOff x="0" y="0"/>
          <a:chExt cx="0" cy="0"/>
        </a:xfrm>
      </p:grpSpPr>
      <p:pic>
        <p:nvPicPr>
          <p:cNvPr id="5" name="Artboard 5@144x-100.jpg" descr="Artboard 5@144x-100.jpg">
            <a:extLst>
              <a:ext uri="{FF2B5EF4-FFF2-40B4-BE49-F238E27FC236}">
                <a16:creationId xmlns:a16="http://schemas.microsoft.com/office/drawing/2014/main" id="{CEDE0986-D606-EE4E-95F0-C643BA0C6DB5}"/>
              </a:ext>
            </a:extLst>
          </p:cNvPr>
          <p:cNvPicPr>
            <a:picLocks noChangeAspect="1"/>
          </p:cNvPicPr>
          <p:nvPr userDrawn="1"/>
        </p:nvPicPr>
        <p:blipFill>
          <a:blip r:embed="rId2"/>
          <a:stretch>
            <a:fillRect/>
          </a:stretch>
        </p:blipFill>
        <p:spPr>
          <a:xfrm>
            <a:off x="-80211" y="-32496"/>
            <a:ext cx="12301828" cy="6922580"/>
          </a:xfrm>
          <a:prstGeom prst="rect">
            <a:avLst/>
          </a:prstGeom>
          <a:ln w="12700">
            <a:miter lim="400000"/>
          </a:ln>
        </p:spPr>
      </p:pic>
      <p:sp>
        <p:nvSpPr>
          <p:cNvPr id="8" name="Title 1">
            <a:extLst>
              <a:ext uri="{FF2B5EF4-FFF2-40B4-BE49-F238E27FC236}">
                <a16:creationId xmlns:a16="http://schemas.microsoft.com/office/drawing/2014/main" id="{64A3B5E1-71A4-43AD-8B1E-A1E4878D7BB1}"/>
              </a:ext>
            </a:extLst>
          </p:cNvPr>
          <p:cNvSpPr>
            <a:spLocks noGrp="1"/>
          </p:cNvSpPr>
          <p:nvPr>
            <p:ph type="title" hasCustomPrompt="1"/>
          </p:nvPr>
        </p:nvSpPr>
        <p:spPr>
          <a:xfrm>
            <a:off x="1162050" y="2664832"/>
            <a:ext cx="10515600" cy="1114941"/>
          </a:xfrm>
          <a:prstGeom prst="rect">
            <a:avLst/>
          </a:prstGeom>
        </p:spPr>
        <p:txBody>
          <a:bodyPr anchor="b"/>
          <a:lstStyle>
            <a:lvl1pPr algn="r" rtl="1">
              <a:defRPr sz="4000">
                <a:solidFill>
                  <a:schemeClr val="tx1"/>
                </a:solidFill>
                <a:latin typeface="Lyon Arabic Text Regular" panose="02000503070000020004" pitchFamily="2" charset="-78"/>
                <a:cs typeface="Lyon Arabic Text Regular" panose="02000503070000020004" pitchFamily="2" charset="-78"/>
              </a:defRPr>
            </a:lvl1pPr>
          </a:lstStyle>
          <a:p>
            <a:r>
              <a:rPr lang="ar-SA" dirty="0"/>
              <a:t>ساهم في صناعة المستقبل</a:t>
            </a:r>
            <a:endParaRPr lang="en-US" dirty="0"/>
          </a:p>
        </p:txBody>
      </p:sp>
      <p:sp>
        <p:nvSpPr>
          <p:cNvPr id="9" name="Text Placeholder 2">
            <a:extLst>
              <a:ext uri="{FF2B5EF4-FFF2-40B4-BE49-F238E27FC236}">
                <a16:creationId xmlns:a16="http://schemas.microsoft.com/office/drawing/2014/main" id="{034023F7-09CF-4A6F-894F-5C60B7476A95}"/>
              </a:ext>
            </a:extLst>
          </p:cNvPr>
          <p:cNvSpPr>
            <a:spLocks noGrp="1"/>
          </p:cNvSpPr>
          <p:nvPr>
            <p:ph type="body" idx="1" hasCustomPrompt="1"/>
          </p:nvPr>
        </p:nvSpPr>
        <p:spPr>
          <a:xfrm>
            <a:off x="1162050" y="3967402"/>
            <a:ext cx="10515600" cy="859866"/>
          </a:xfrm>
          <a:prstGeom prst="rect">
            <a:avLst/>
          </a:prstGeom>
        </p:spPr>
        <p:txBody>
          <a:bodyPr/>
          <a:lstStyle>
            <a:lvl1pPr marL="0" indent="0" algn="r" rtl="1">
              <a:buNone/>
              <a:defRPr sz="1750" b="0" i="0">
                <a:solidFill>
                  <a:srgbClr val="413259"/>
                </a:solidFill>
                <a:latin typeface="Diodrum Arabic Medium" pitchFamily="2" charset="-78"/>
                <a:cs typeface="Diodrum Arabic Medium"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ساهم في صناعة المستقبل</a:t>
            </a:r>
            <a:endParaRPr lang="en-US" dirty="0"/>
          </a:p>
        </p:txBody>
      </p:sp>
      <p:sp>
        <p:nvSpPr>
          <p:cNvPr id="12" name="Slide Number Placeholder 6">
            <a:extLst>
              <a:ext uri="{FF2B5EF4-FFF2-40B4-BE49-F238E27FC236}">
                <a16:creationId xmlns:a16="http://schemas.microsoft.com/office/drawing/2014/main" id="{D52FDB58-648A-47FC-90C8-E4370419311D}"/>
              </a:ext>
            </a:extLst>
          </p:cNvPr>
          <p:cNvSpPr>
            <a:spLocks noGrp="1"/>
          </p:cNvSpPr>
          <p:nvPr>
            <p:ph type="sldNum" sz="quarter" idx="12"/>
          </p:nvPr>
        </p:nvSpPr>
        <p:spPr>
          <a:xfrm>
            <a:off x="533400" y="6126828"/>
            <a:ext cx="504497" cy="216823"/>
          </a:xfrm>
          <a:prstGeom prst="rect">
            <a:avLst/>
          </a:prstGeom>
        </p:spPr>
        <p:txBody>
          <a:bodyPr/>
          <a:lstStyle>
            <a:lvl1pPr>
              <a:defRPr sz="1250" b="0" i="0">
                <a:solidFill>
                  <a:schemeClr val="tx1"/>
                </a:solidFill>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13" name="Text Placeholder 20">
            <a:extLst>
              <a:ext uri="{FF2B5EF4-FFF2-40B4-BE49-F238E27FC236}">
                <a16:creationId xmlns:a16="http://schemas.microsoft.com/office/drawing/2014/main" id="{E1F1776E-E302-4610-ACE5-64E3228BB31F}"/>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chemeClr val="tx1"/>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pic>
        <p:nvPicPr>
          <p:cNvPr id="15" name="Picture 14">
            <a:extLst>
              <a:ext uri="{FF2B5EF4-FFF2-40B4-BE49-F238E27FC236}">
                <a16:creationId xmlns:a16="http://schemas.microsoft.com/office/drawing/2014/main" id="{06E886D2-E5BF-FD4A-8B13-ADE02E5C36B0}"/>
              </a:ext>
            </a:extLst>
          </p:cNvPr>
          <p:cNvPicPr>
            <a:picLocks noChangeAspect="1"/>
          </p:cNvPicPr>
          <p:nvPr userDrawn="1"/>
        </p:nvPicPr>
        <p:blipFill>
          <a:blip r:embed="rId3"/>
          <a:stretch>
            <a:fillRect/>
          </a:stretch>
        </p:blipFill>
        <p:spPr>
          <a:xfrm>
            <a:off x="533402" y="514352"/>
            <a:ext cx="1415887" cy="403200"/>
          </a:xfrm>
          <a:prstGeom prst="rect">
            <a:avLst/>
          </a:prstGeom>
        </p:spPr>
      </p:pic>
    </p:spTree>
    <p:extLst>
      <p:ext uri="{BB962C8B-B14F-4D97-AF65-F5344CB8AC3E}">
        <p14:creationId xmlns:p14="http://schemas.microsoft.com/office/powerpoint/2010/main" val="19035931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Section Header">
    <p:bg>
      <p:bgPr>
        <a:solidFill>
          <a:srgbClr val="EEEEEE"/>
        </a:solidFill>
        <a:effectLst/>
      </p:bgPr>
    </p:bg>
    <p:spTree>
      <p:nvGrpSpPr>
        <p:cNvPr id="1" name=""/>
        <p:cNvGrpSpPr/>
        <p:nvPr/>
      </p:nvGrpSpPr>
      <p:grpSpPr>
        <a:xfrm>
          <a:off x="0" y="0"/>
          <a:ext cx="0" cy="0"/>
          <a:chOff x="0" y="0"/>
          <a:chExt cx="0" cy="0"/>
        </a:xfrm>
      </p:grpSpPr>
      <p:pic>
        <p:nvPicPr>
          <p:cNvPr id="11" name="bc1e7182953737.5ea005a1d142e.jpg" descr="bc1e7182953737.5ea005a1d142e.jpg">
            <a:extLst>
              <a:ext uri="{FF2B5EF4-FFF2-40B4-BE49-F238E27FC236}">
                <a16:creationId xmlns:a16="http://schemas.microsoft.com/office/drawing/2014/main" id="{7155AB63-7FAC-384A-AC81-2DB1D5FDE9CC}"/>
              </a:ext>
            </a:extLst>
          </p:cNvPr>
          <p:cNvPicPr>
            <a:picLocks noChangeAspect="1"/>
          </p:cNvPicPr>
          <p:nvPr userDrawn="1"/>
        </p:nvPicPr>
        <p:blipFill rotWithShape="1">
          <a:blip r:embed="rId2"/>
          <a:srcRect l="-2056" t="38085" r="3990" b="22543"/>
          <a:stretch/>
        </p:blipFill>
        <p:spPr>
          <a:xfrm>
            <a:off x="-261257" y="1"/>
            <a:ext cx="12453258" cy="6858000"/>
          </a:xfrm>
          <a:prstGeom prst="rect">
            <a:avLst/>
          </a:prstGeom>
          <a:ln w="12700">
            <a:miter lim="400000"/>
          </a:ln>
        </p:spPr>
      </p:pic>
      <p:sp>
        <p:nvSpPr>
          <p:cNvPr id="6" name="Rectangle">
            <a:extLst>
              <a:ext uri="{FF2B5EF4-FFF2-40B4-BE49-F238E27FC236}">
                <a16:creationId xmlns:a16="http://schemas.microsoft.com/office/drawing/2014/main" id="{E7BA81FF-2325-6F40-B774-D688B08F2C49}"/>
              </a:ext>
            </a:extLst>
          </p:cNvPr>
          <p:cNvSpPr/>
          <p:nvPr userDrawn="1"/>
        </p:nvSpPr>
        <p:spPr>
          <a:xfrm>
            <a:off x="-1" y="1248033"/>
            <a:ext cx="12192001" cy="4905633"/>
          </a:xfrm>
          <a:prstGeom prst="rect">
            <a:avLst/>
          </a:prstGeom>
          <a:solidFill>
            <a:srgbClr val="000000">
              <a:alpha val="25374"/>
            </a:srgbClr>
          </a:solidFill>
          <a:ln w="12700">
            <a:miter lim="400000"/>
          </a:ln>
        </p:spPr>
        <p:txBody>
          <a:bodyPr lIns="25400" tIns="25400" rIns="25400" bIns="25400" anchor="ctr"/>
          <a:lstStyle/>
          <a:p>
            <a:pPr marL="0" marR="0" indent="0" algn="ctr" defTabSz="412750" rtl="1" eaLnBrk="1" fontAlgn="auto" latinLnBrk="0" hangingPunct="0">
              <a:lnSpc>
                <a:spcPct val="100000"/>
              </a:lnSpc>
              <a:spcBef>
                <a:spcPts val="0"/>
              </a:spcBef>
              <a:spcAft>
                <a:spcPts val="0"/>
              </a:spcAft>
              <a:buClrTx/>
              <a:buSzTx/>
              <a:buFontTx/>
              <a:buNone/>
              <a:tabLst/>
              <a:defRPr sz="3200">
                <a:solidFill>
                  <a:srgbClr val="FFFFFF"/>
                </a:solidFill>
                <a:latin typeface="Helvetica Neue Medium"/>
                <a:ea typeface="Helvetica Neue Medium"/>
                <a:cs typeface="Helvetica Neue Medium"/>
                <a:sym typeface="Helvetica Neue Medium"/>
              </a:defRPr>
            </a:pPr>
            <a:endParaRPr sz="1600"/>
          </a:p>
        </p:txBody>
      </p:sp>
      <p:sp>
        <p:nvSpPr>
          <p:cNvPr id="4" name="TextBox 3">
            <a:extLst>
              <a:ext uri="{FF2B5EF4-FFF2-40B4-BE49-F238E27FC236}">
                <a16:creationId xmlns:a16="http://schemas.microsoft.com/office/drawing/2014/main" id="{92ADD589-399E-184A-9561-08B8453F2AEE}"/>
              </a:ext>
            </a:extLst>
          </p:cNvPr>
          <p:cNvSpPr txBox="1"/>
          <p:nvPr userDrawn="1"/>
        </p:nvSpPr>
        <p:spPr>
          <a:xfrm>
            <a:off x="12914483" y="1913861"/>
            <a:ext cx="216726" cy="230832"/>
          </a:xfrm>
          <a:prstGeom prst="rect">
            <a:avLst/>
          </a:prstGeom>
          <a:noFill/>
        </p:spPr>
        <p:txBody>
          <a:bodyPr wrap="none" rtlCol="0">
            <a:spAutoFit/>
          </a:bodyPr>
          <a:lstStyle/>
          <a:p>
            <a:pPr marL="0" algn="r" defTabSz="914400" rtl="1" eaLnBrk="1" latinLnBrk="0" hangingPunct="1"/>
            <a:r>
              <a:rPr lang="ar-SA" sz="900" dirty="0"/>
              <a:t> </a:t>
            </a:r>
            <a:endParaRPr lang="en-SA" sz="900" dirty="0"/>
          </a:p>
        </p:txBody>
      </p:sp>
      <p:sp>
        <p:nvSpPr>
          <p:cNvPr id="12" name="Slide Number Placeholder 6">
            <a:extLst>
              <a:ext uri="{FF2B5EF4-FFF2-40B4-BE49-F238E27FC236}">
                <a16:creationId xmlns:a16="http://schemas.microsoft.com/office/drawing/2014/main" id="{55DF9764-85D4-48A9-A978-B3C09F7A8098}"/>
              </a:ext>
            </a:extLst>
          </p:cNvPr>
          <p:cNvSpPr>
            <a:spLocks noGrp="1"/>
          </p:cNvSpPr>
          <p:nvPr>
            <p:ph type="sldNum" sz="quarter" idx="12"/>
          </p:nvPr>
        </p:nvSpPr>
        <p:spPr>
          <a:xfrm>
            <a:off x="533400" y="6126828"/>
            <a:ext cx="504497" cy="216823"/>
          </a:xfrm>
          <a:prstGeom prst="rect">
            <a:avLst/>
          </a:prstGeom>
        </p:spPr>
        <p:txBody>
          <a:bodyPr/>
          <a:lstStyle>
            <a:lvl1pPr>
              <a:defRPr sz="1250" b="0" i="0">
                <a:solidFill>
                  <a:schemeClr val="bg1"/>
                </a:solidFill>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14" name="Text Placeholder 20">
            <a:extLst>
              <a:ext uri="{FF2B5EF4-FFF2-40B4-BE49-F238E27FC236}">
                <a16:creationId xmlns:a16="http://schemas.microsoft.com/office/drawing/2014/main" id="{CD1B1925-8859-4BFF-A6F4-544052E39ACD}"/>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chemeClr val="bg1"/>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
        <p:nvSpPr>
          <p:cNvPr id="13" name="Content Placeholder 2">
            <a:extLst>
              <a:ext uri="{FF2B5EF4-FFF2-40B4-BE49-F238E27FC236}">
                <a16:creationId xmlns:a16="http://schemas.microsoft.com/office/drawing/2014/main" id="{11885FF1-8A3C-0945-A513-75B86C763A27}"/>
              </a:ext>
            </a:extLst>
          </p:cNvPr>
          <p:cNvSpPr>
            <a:spLocks noGrp="1"/>
          </p:cNvSpPr>
          <p:nvPr>
            <p:ph idx="1" hasCustomPrompt="1"/>
          </p:nvPr>
        </p:nvSpPr>
        <p:spPr>
          <a:xfrm>
            <a:off x="533400" y="1172818"/>
            <a:ext cx="11144250" cy="5170833"/>
          </a:xfrm>
          <a:prstGeom prst="rect">
            <a:avLst/>
          </a:prstGeom>
        </p:spPr>
        <p:txBody>
          <a:bodyPr/>
          <a:lstStyle>
            <a:lvl1pPr algn="r" rtl="1">
              <a:defRPr sz="2400" b="0" i="0">
                <a:solidFill>
                  <a:schemeClr val="bg1"/>
                </a:solidFill>
                <a:latin typeface="Lyon Arabic Text Regular" panose="02000503070000020004" pitchFamily="2" charset="-78"/>
                <a:cs typeface="Lyon Arabic Text Regular" panose="02000503070000020004" pitchFamily="2" charset="-78"/>
              </a:defRPr>
            </a:lvl1pPr>
            <a:lvl2pPr algn="r" rtl="1">
              <a:defRPr sz="2000" b="0" i="0">
                <a:solidFill>
                  <a:schemeClr val="bg1"/>
                </a:solidFill>
                <a:latin typeface="Lyon Arabic Text Regular" panose="02000503070000020004" pitchFamily="2" charset="-78"/>
                <a:cs typeface="Lyon Arabic Text Regular" panose="02000503070000020004" pitchFamily="2" charset="-78"/>
              </a:defRPr>
            </a:lvl2pPr>
            <a:lvl3pPr algn="r" rtl="1">
              <a:defRPr sz="1800" b="0" i="0">
                <a:solidFill>
                  <a:schemeClr val="bg1"/>
                </a:solidFill>
                <a:latin typeface="Lyon Arabic Text Regular" panose="02000503070000020004" pitchFamily="2" charset="-78"/>
                <a:cs typeface="Lyon Arabic Text Regular" panose="02000503070000020004" pitchFamily="2" charset="-78"/>
              </a:defRPr>
            </a:lvl3pPr>
            <a:lvl4pPr algn="r" rtl="1">
              <a:defRPr sz="1400" b="0" i="0">
                <a:solidFill>
                  <a:schemeClr val="bg1"/>
                </a:solidFill>
                <a:latin typeface="Lyon Arabic Text Regular" panose="02000503070000020004" pitchFamily="2" charset="-78"/>
                <a:cs typeface="Lyon Arabic Text Regular" panose="02000503070000020004" pitchFamily="2" charset="-78"/>
              </a:defRPr>
            </a:lvl4pPr>
            <a:lvl5pPr algn="r" rtl="1">
              <a:defRPr sz="1200" b="0" i="0">
                <a:solidFill>
                  <a:schemeClr val="bg1"/>
                </a:solidFill>
                <a:latin typeface="Lyon Arabic Text Regular" panose="02000503070000020004" pitchFamily="2" charset="-78"/>
                <a:cs typeface="Lyon Arabic Text Regular" panose="02000503070000020004" pitchFamily="2" charset="-78"/>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descr="Text&#10;&#10;Description automatically generated">
            <a:extLst>
              <a:ext uri="{FF2B5EF4-FFF2-40B4-BE49-F238E27FC236}">
                <a16:creationId xmlns:a16="http://schemas.microsoft.com/office/drawing/2014/main" id="{EC627FF1-9781-624B-8138-57F62D07F03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3400" y="514350"/>
            <a:ext cx="1415888" cy="403200"/>
          </a:xfrm>
          <a:prstGeom prst="rect">
            <a:avLst/>
          </a:prstGeom>
        </p:spPr>
      </p:pic>
    </p:spTree>
    <p:extLst>
      <p:ext uri="{BB962C8B-B14F-4D97-AF65-F5344CB8AC3E}">
        <p14:creationId xmlns:p14="http://schemas.microsoft.com/office/powerpoint/2010/main" val="2514767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rgbClr val="E4E4E4"/>
        </a:solidFill>
        <a:effectLst/>
      </p:bgPr>
    </p:bg>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6172200" y="1338944"/>
            <a:ext cx="5505450" cy="5004706"/>
          </a:xfrm>
          <a:prstGeom prst="rect">
            <a:avLst/>
          </a:prstGeom>
        </p:spPr>
        <p:txBody>
          <a:bodyPr/>
          <a:lstStyle>
            <a:lvl1pPr algn="r" rtl="1">
              <a:defRPr sz="2400" b="0" i="0">
                <a:solidFill>
                  <a:schemeClr val="tx1"/>
                </a:solidFill>
                <a:latin typeface="Lyon Arabic Text Regular" panose="02000503070000020004" pitchFamily="2" charset="-78"/>
                <a:cs typeface="Lyon Arabic Text Regular" panose="02000503070000020004" pitchFamily="2" charset="-78"/>
              </a:defRPr>
            </a:lvl1pPr>
            <a:lvl2pPr algn="r" rtl="1">
              <a:defRPr sz="2000" b="0" i="0">
                <a:solidFill>
                  <a:schemeClr val="tx1"/>
                </a:solidFill>
                <a:latin typeface="Lyon Arabic Text Regular" panose="02000503070000020004" pitchFamily="2" charset="-78"/>
                <a:cs typeface="Lyon Arabic Text Regular" panose="02000503070000020004" pitchFamily="2" charset="-78"/>
              </a:defRPr>
            </a:lvl2pPr>
            <a:lvl3pPr algn="r" rtl="1">
              <a:defRPr sz="1800" b="0" i="0">
                <a:solidFill>
                  <a:schemeClr val="tx1"/>
                </a:solidFill>
                <a:latin typeface="Lyon Arabic Text Regular" panose="02000503070000020004" pitchFamily="2" charset="-78"/>
                <a:cs typeface="Lyon Arabic Text Regular" panose="02000503070000020004" pitchFamily="2" charset="-78"/>
              </a:defRPr>
            </a:lvl3pPr>
            <a:lvl4pPr algn="r" rtl="1">
              <a:defRPr sz="1400" b="0" i="0">
                <a:solidFill>
                  <a:schemeClr val="tx1"/>
                </a:solidFill>
                <a:latin typeface="Lyon Arabic Text Regular" panose="02000503070000020004" pitchFamily="2" charset="-78"/>
                <a:cs typeface="Lyon Arabic Text Regular" panose="02000503070000020004" pitchFamily="2" charset="-78"/>
              </a:defRPr>
            </a:lvl4pPr>
            <a:lvl5pPr algn="r" rtl="1">
              <a:defRPr sz="1200" b="0" i="0">
                <a:solidFill>
                  <a:schemeClr val="tx1"/>
                </a:solidFill>
                <a:latin typeface="Lyon Arabic Text Regular" panose="02000503070000020004" pitchFamily="2" charset="-78"/>
                <a:cs typeface="Lyon Arabic Text Regular" panose="02000503070000020004" pitchFamily="2" charset="-78"/>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3">
            <a:extLst>
              <a:ext uri="{FF2B5EF4-FFF2-40B4-BE49-F238E27FC236}">
                <a16:creationId xmlns:a16="http://schemas.microsoft.com/office/drawing/2014/main" id="{9EB42AF5-934A-DA4F-95FD-1B9920768E58}"/>
              </a:ext>
            </a:extLst>
          </p:cNvPr>
          <p:cNvSpPr>
            <a:spLocks noGrp="1"/>
          </p:cNvSpPr>
          <p:nvPr>
            <p:ph sz="half" idx="13"/>
          </p:nvPr>
        </p:nvSpPr>
        <p:spPr>
          <a:xfrm>
            <a:off x="533400" y="1338944"/>
            <a:ext cx="5324832" cy="5004706"/>
          </a:xfrm>
          <a:prstGeom prst="rect">
            <a:avLst/>
          </a:prstGeom>
        </p:spPr>
        <p:txBody>
          <a:bodyPr/>
          <a:lstStyle>
            <a:lvl1pPr algn="r" rtl="1">
              <a:defRPr sz="2400" b="0" i="0">
                <a:solidFill>
                  <a:schemeClr val="tx1"/>
                </a:solidFill>
                <a:latin typeface="Lyon Arabic Text Regular" panose="02000503070000020004" pitchFamily="2" charset="-78"/>
                <a:cs typeface="Lyon Arabic Text Regular" panose="02000503070000020004" pitchFamily="2" charset="-78"/>
              </a:defRPr>
            </a:lvl1pPr>
            <a:lvl2pPr algn="r" rtl="1">
              <a:defRPr sz="2000" b="0" i="0">
                <a:solidFill>
                  <a:schemeClr val="tx1"/>
                </a:solidFill>
                <a:latin typeface="Lyon Arabic Text Regular" panose="02000503070000020004" pitchFamily="2" charset="-78"/>
                <a:cs typeface="Lyon Arabic Text Regular" panose="02000503070000020004" pitchFamily="2" charset="-78"/>
              </a:defRPr>
            </a:lvl2pPr>
            <a:lvl3pPr algn="r" rtl="1">
              <a:defRPr sz="1800" b="0" i="0">
                <a:solidFill>
                  <a:schemeClr val="tx1"/>
                </a:solidFill>
                <a:latin typeface="Lyon Arabic Text Regular" panose="02000503070000020004" pitchFamily="2" charset="-78"/>
                <a:cs typeface="Lyon Arabic Text Regular" panose="02000503070000020004" pitchFamily="2" charset="-78"/>
              </a:defRPr>
            </a:lvl3pPr>
            <a:lvl4pPr algn="r" rtl="1">
              <a:defRPr sz="1400" b="0" i="0">
                <a:solidFill>
                  <a:schemeClr val="tx1"/>
                </a:solidFill>
                <a:latin typeface="Lyon Arabic Text Regular" panose="02000503070000020004" pitchFamily="2" charset="-78"/>
                <a:cs typeface="Lyon Arabic Text Regular" panose="02000503070000020004" pitchFamily="2" charset="-78"/>
              </a:defRPr>
            </a:lvl4pPr>
            <a:lvl5pPr algn="r" rtl="1">
              <a:defRPr sz="1200" b="0" i="0">
                <a:solidFill>
                  <a:schemeClr val="tx1"/>
                </a:solidFill>
                <a:latin typeface="Lyon Arabic Text Regular" panose="02000503070000020004" pitchFamily="2" charset="-78"/>
                <a:cs typeface="Lyon Arabic Text Regular" panose="02000503070000020004" pitchFamily="2" charset="-78"/>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6">
            <a:extLst>
              <a:ext uri="{FF2B5EF4-FFF2-40B4-BE49-F238E27FC236}">
                <a16:creationId xmlns:a16="http://schemas.microsoft.com/office/drawing/2014/main" id="{727037AB-6162-4DAA-B5AA-2723F433662E}"/>
              </a:ext>
            </a:extLst>
          </p:cNvPr>
          <p:cNvSpPr>
            <a:spLocks noGrp="1"/>
          </p:cNvSpPr>
          <p:nvPr>
            <p:ph type="sldNum" sz="quarter" idx="12"/>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pic>
        <p:nvPicPr>
          <p:cNvPr id="8" name="Picture 7" descr="Text&#10;&#10;Description automatically generated">
            <a:extLst>
              <a:ext uri="{FF2B5EF4-FFF2-40B4-BE49-F238E27FC236}">
                <a16:creationId xmlns:a16="http://schemas.microsoft.com/office/drawing/2014/main" id="{392D329C-6CEF-1D4D-BA12-5976BB257FC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7" name="Text Placeholder 20">
            <a:extLst>
              <a:ext uri="{FF2B5EF4-FFF2-40B4-BE49-F238E27FC236}">
                <a16:creationId xmlns:a16="http://schemas.microsoft.com/office/drawing/2014/main" id="{1C2295F0-0040-490F-8E86-BC01E540950F}"/>
              </a:ext>
            </a:extLst>
          </p:cNvPr>
          <p:cNvSpPr>
            <a:spLocks noGrp="1"/>
          </p:cNvSpPr>
          <p:nvPr>
            <p:ph type="body" sz="quarter" idx="14"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rgbClr val="413259"/>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Tree>
    <p:extLst>
      <p:ext uri="{BB962C8B-B14F-4D97-AF65-F5344CB8AC3E}">
        <p14:creationId xmlns:p14="http://schemas.microsoft.com/office/powerpoint/2010/main" val="93800003"/>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rgbClr val="E4E4E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421563" y="1146915"/>
            <a:ext cx="4256087" cy="885086"/>
          </a:xfrm>
          <a:prstGeom prst="rect">
            <a:avLst/>
          </a:prstGeom>
        </p:spPr>
        <p:txBody>
          <a:bodyPr anchor="ctr" anchorCtr="0"/>
          <a:lstStyle>
            <a:lvl1pPr algn="r" rtl="1">
              <a:defRPr sz="3200" b="1" i="0">
                <a:solidFill>
                  <a:srgbClr val="18D8C6"/>
                </a:solidFill>
                <a:latin typeface="Lyon Arabic Text Semibold" panose="02000503070000020004" pitchFamily="2" charset="-78"/>
                <a:cs typeface="Lyon Arabic Text Semibold" panose="02000503070000020004" pitchFamily="2" charset="-78"/>
              </a:defRPr>
            </a:lvl1pPr>
          </a:lstStyle>
          <a:p>
            <a:r>
              <a:rPr lang="ar-SA" dirty="0"/>
              <a:t>عنوان رئيسي</a:t>
            </a:r>
            <a:endParaRPr lang="en-US" dirty="0"/>
          </a:p>
        </p:txBody>
      </p:sp>
      <p:sp>
        <p:nvSpPr>
          <p:cNvPr id="3" name="Content Placeholder 2"/>
          <p:cNvSpPr>
            <a:spLocks noGrp="1"/>
          </p:cNvSpPr>
          <p:nvPr>
            <p:ph idx="1" hasCustomPrompt="1"/>
          </p:nvPr>
        </p:nvSpPr>
        <p:spPr>
          <a:xfrm>
            <a:off x="533400" y="1146914"/>
            <a:ext cx="6477000" cy="4873625"/>
          </a:xfrm>
          <a:prstGeom prst="rect">
            <a:avLst/>
          </a:prstGeom>
        </p:spPr>
        <p:txBody>
          <a:bodyPr/>
          <a:lstStyle>
            <a:lvl1pPr algn="r" rtl="1">
              <a:defRPr sz="2400" b="0" i="0">
                <a:solidFill>
                  <a:schemeClr val="tx1"/>
                </a:solidFill>
                <a:latin typeface="Lyon Arabic Text Regular" panose="02000503070000020004" pitchFamily="2" charset="-78"/>
                <a:cs typeface="Lyon Arabic Text Regular" panose="02000503070000020004" pitchFamily="2" charset="-78"/>
              </a:defRPr>
            </a:lvl1pPr>
            <a:lvl2pPr algn="r" rtl="1">
              <a:defRPr sz="2000" b="0" i="0">
                <a:solidFill>
                  <a:schemeClr val="tx1"/>
                </a:solidFill>
                <a:latin typeface="Lyon Arabic Text Regular" panose="02000503070000020004" pitchFamily="2" charset="-78"/>
                <a:cs typeface="Lyon Arabic Text Regular" panose="02000503070000020004" pitchFamily="2" charset="-78"/>
              </a:defRPr>
            </a:lvl2pPr>
            <a:lvl3pPr algn="r" rtl="1">
              <a:defRPr sz="1800" b="0" i="0">
                <a:solidFill>
                  <a:schemeClr val="tx1"/>
                </a:solidFill>
                <a:latin typeface="Lyon Arabic Text Regular" panose="02000503070000020004" pitchFamily="2" charset="-78"/>
                <a:cs typeface="Lyon Arabic Text Regular" panose="02000503070000020004" pitchFamily="2" charset="-78"/>
              </a:defRPr>
            </a:lvl3pPr>
            <a:lvl4pPr algn="r" rtl="1">
              <a:defRPr sz="1400" b="0" i="0">
                <a:solidFill>
                  <a:schemeClr val="tx1"/>
                </a:solidFill>
                <a:latin typeface="Lyon Arabic Text Regular" panose="02000503070000020004" pitchFamily="2" charset="-78"/>
                <a:cs typeface="Lyon Arabic Text Regular" panose="02000503070000020004" pitchFamily="2" charset="-78"/>
              </a:defRPr>
            </a:lvl4pPr>
            <a:lvl5pPr algn="r" rtl="1">
              <a:defRPr sz="1200" b="0" i="0">
                <a:solidFill>
                  <a:schemeClr val="tx1"/>
                </a:solidFill>
                <a:latin typeface="Lyon Arabic Text Regular" panose="02000503070000020004" pitchFamily="2" charset="-78"/>
                <a:cs typeface="Lyon Arabic Text Regular" panose="02000503070000020004" pitchFamily="2" charset="-78"/>
              </a:defRPr>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hasCustomPrompt="1"/>
          </p:nvPr>
        </p:nvSpPr>
        <p:spPr>
          <a:xfrm>
            <a:off x="7421563" y="2243261"/>
            <a:ext cx="4256087" cy="3811588"/>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a:solidFill>
                  <a:schemeClr val="tx1"/>
                </a:solidFill>
                <a:latin typeface="Lyon Arabic Text Regular" panose="02000503070000020004" pitchFamily="50" charset="-78"/>
                <a:cs typeface="Lyon Arabic Text Regular" panose="02000503070000020004" pitchFamily="50" charset="-7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ar-SA" dirty="0"/>
          </a:p>
          <a:p>
            <a:pPr marL="0" marR="0" lvl="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ar-SA" dirty="0"/>
          </a:p>
          <a:p>
            <a:pPr marL="0" marR="0" lvl="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ar-SA" dirty="0"/>
          </a:p>
        </p:txBody>
      </p:sp>
      <p:sp>
        <p:nvSpPr>
          <p:cNvPr id="10" name="Slide Number Placeholder 6">
            <a:extLst>
              <a:ext uri="{FF2B5EF4-FFF2-40B4-BE49-F238E27FC236}">
                <a16:creationId xmlns:a16="http://schemas.microsoft.com/office/drawing/2014/main" id="{566EACA3-68E7-4E35-AACA-97D6934FF289}"/>
              </a:ext>
            </a:extLst>
          </p:cNvPr>
          <p:cNvSpPr>
            <a:spLocks noGrp="1"/>
          </p:cNvSpPr>
          <p:nvPr>
            <p:ph type="sldNum" sz="quarter" idx="12"/>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pic>
        <p:nvPicPr>
          <p:cNvPr id="13" name="Picture 12" descr="Text&#10;&#10;Description automatically generated">
            <a:extLst>
              <a:ext uri="{FF2B5EF4-FFF2-40B4-BE49-F238E27FC236}">
                <a16:creationId xmlns:a16="http://schemas.microsoft.com/office/drawing/2014/main" id="{0CFC4E03-EB80-0D4F-BAF9-ADB0BEA1938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8" name="Text Placeholder 20">
            <a:extLst>
              <a:ext uri="{FF2B5EF4-FFF2-40B4-BE49-F238E27FC236}">
                <a16:creationId xmlns:a16="http://schemas.microsoft.com/office/drawing/2014/main" id="{C6FBCBA6-339A-4954-ADEF-46A3CC17B524}"/>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rgbClr val="413259"/>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Tree>
    <p:extLst>
      <p:ext uri="{BB962C8B-B14F-4D97-AF65-F5344CB8AC3E}">
        <p14:creationId xmlns:p14="http://schemas.microsoft.com/office/powerpoint/2010/main" val="3232595835"/>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9E0B1-6FDF-ED44-A6C8-4EDFAA0214E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SA"/>
          </a:p>
        </p:txBody>
      </p:sp>
      <p:sp>
        <p:nvSpPr>
          <p:cNvPr id="3" name="Text Placeholder 2">
            <a:extLst>
              <a:ext uri="{FF2B5EF4-FFF2-40B4-BE49-F238E27FC236}">
                <a16:creationId xmlns:a16="http://schemas.microsoft.com/office/drawing/2014/main" id="{E27F3EE8-82C3-F84E-B736-195DC7509B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26E11E0-AFD1-7241-A7FD-CF2D86CF5742}"/>
              </a:ext>
            </a:extLst>
          </p:cNvPr>
          <p:cNvSpPr>
            <a:spLocks noGrp="1"/>
          </p:cNvSpPr>
          <p:nvPr>
            <p:ph type="dt" sz="half" idx="10"/>
          </p:nvPr>
        </p:nvSpPr>
        <p:spPr/>
        <p:txBody>
          <a:bodyPr/>
          <a:lstStyle/>
          <a:p>
            <a:fld id="{D7A981BE-DF95-BD40-BB31-2A9C0778A3B0}" type="datetimeFigureOut">
              <a:rPr lang="en-SA" smtClean="0"/>
              <a:t>05/08/2022</a:t>
            </a:fld>
            <a:endParaRPr lang="en-SA"/>
          </a:p>
        </p:txBody>
      </p:sp>
      <p:sp>
        <p:nvSpPr>
          <p:cNvPr id="5" name="Footer Placeholder 4">
            <a:extLst>
              <a:ext uri="{FF2B5EF4-FFF2-40B4-BE49-F238E27FC236}">
                <a16:creationId xmlns:a16="http://schemas.microsoft.com/office/drawing/2014/main" id="{D22A315D-2E3D-934E-9D2D-1AC18633BB4D}"/>
              </a:ext>
            </a:extLst>
          </p:cNvPr>
          <p:cNvSpPr>
            <a:spLocks noGrp="1"/>
          </p:cNvSpPr>
          <p:nvPr>
            <p:ph type="ftr" sz="quarter" idx="11"/>
          </p:nvPr>
        </p:nvSpPr>
        <p:spPr/>
        <p:txBody>
          <a:bodyPr/>
          <a:lstStyle/>
          <a:p>
            <a:endParaRPr lang="en-SA"/>
          </a:p>
        </p:txBody>
      </p:sp>
      <p:sp>
        <p:nvSpPr>
          <p:cNvPr id="6" name="Slide Number Placeholder 5">
            <a:extLst>
              <a:ext uri="{FF2B5EF4-FFF2-40B4-BE49-F238E27FC236}">
                <a16:creationId xmlns:a16="http://schemas.microsoft.com/office/drawing/2014/main" id="{C670733D-3AD7-894D-B035-11B9E46947A4}"/>
              </a:ext>
            </a:extLst>
          </p:cNvPr>
          <p:cNvSpPr>
            <a:spLocks noGrp="1"/>
          </p:cNvSpPr>
          <p:nvPr>
            <p:ph type="sldNum" sz="quarter" idx="12"/>
          </p:nvPr>
        </p:nvSpPr>
        <p:spPr/>
        <p:txBody>
          <a:bodyPr/>
          <a:lstStyle/>
          <a:p>
            <a:fld id="{E9D7FCFC-4EAE-E44D-BE79-F460B01EE901}" type="slidenum">
              <a:rPr lang="en-SA" smtClean="0"/>
              <a:t>‹#›</a:t>
            </a:fld>
            <a:endParaRPr lang="en-SA"/>
          </a:p>
        </p:txBody>
      </p:sp>
    </p:spTree>
    <p:extLst>
      <p:ext uri="{BB962C8B-B14F-4D97-AF65-F5344CB8AC3E}">
        <p14:creationId xmlns:p14="http://schemas.microsoft.com/office/powerpoint/2010/main" val="8294589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Multiple par..">
    <p:bg>
      <p:bgPr>
        <a:solidFill>
          <a:srgbClr val="E4E4E4"/>
        </a:solidFill>
        <a:effectLst/>
      </p:bgPr>
    </p:bg>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2C59A0E-5A01-B04A-A4CD-CE6C5E240943}"/>
              </a:ext>
            </a:extLst>
          </p:cNvPr>
          <p:cNvSpPr>
            <a:spLocks noGrp="1"/>
          </p:cNvSpPr>
          <p:nvPr>
            <p:ph type="body" idx="11" hasCustomPrompt="1"/>
          </p:nvPr>
        </p:nvSpPr>
        <p:spPr>
          <a:xfrm>
            <a:off x="533400" y="2170375"/>
            <a:ext cx="7362568" cy="1258625"/>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sp>
        <p:nvSpPr>
          <p:cNvPr id="5" name="Text Placeholder 3">
            <a:extLst>
              <a:ext uri="{FF2B5EF4-FFF2-40B4-BE49-F238E27FC236}">
                <a16:creationId xmlns:a16="http://schemas.microsoft.com/office/drawing/2014/main" id="{40C52CD1-F49D-854D-AB02-F4A6875040A9}"/>
              </a:ext>
            </a:extLst>
          </p:cNvPr>
          <p:cNvSpPr>
            <a:spLocks noGrp="1"/>
          </p:cNvSpPr>
          <p:nvPr>
            <p:ph type="body" sz="quarter" idx="15" hasCustomPrompt="1"/>
          </p:nvPr>
        </p:nvSpPr>
        <p:spPr>
          <a:xfrm>
            <a:off x="8204200" y="2170374"/>
            <a:ext cx="3473450" cy="2872575"/>
          </a:xfrm>
          <a:prstGeom prst="rect">
            <a:avLst/>
          </a:prstGeom>
        </p:spPr>
        <p:txBody>
          <a:bodyPr anchor="ctr" anchorCtr="0"/>
          <a:lstStyle>
            <a:lvl1pPr marL="0" indent="0" algn="ctr" rtl="1">
              <a:buFontTx/>
              <a:buNone/>
              <a:defRPr sz="2800">
                <a:solidFill>
                  <a:srgbClr val="18D8C6"/>
                </a:solidFill>
                <a:latin typeface="Lyon Arabic Text Regular" panose="02000503070000020004" pitchFamily="50" charset="-78"/>
                <a:cs typeface="Lyon Arabic Text Regular" panose="02000503070000020004" pitchFamily="50" charset="-78"/>
              </a:defRPr>
            </a:lvl1pPr>
          </a:lstStyle>
          <a:p>
            <a:pPr lvl="0"/>
            <a:r>
              <a:rPr lang="ar-SA" dirty="0"/>
              <a:t>عنوان مع </a:t>
            </a:r>
          </a:p>
          <a:p>
            <a:pPr lvl="0"/>
            <a:r>
              <a:rPr lang="ar-SA" dirty="0"/>
              <a:t>فقرات متعددة </a:t>
            </a:r>
            <a:endParaRPr lang="en-US" dirty="0"/>
          </a:p>
        </p:txBody>
      </p:sp>
      <p:sp>
        <p:nvSpPr>
          <p:cNvPr id="7" name="Slide Number Placeholder 6">
            <a:extLst>
              <a:ext uri="{FF2B5EF4-FFF2-40B4-BE49-F238E27FC236}">
                <a16:creationId xmlns:a16="http://schemas.microsoft.com/office/drawing/2014/main" id="{5D035D30-9B76-4CEE-9C6C-ED3B1EDB6438}"/>
              </a:ext>
            </a:extLst>
          </p:cNvPr>
          <p:cNvSpPr>
            <a:spLocks noGrp="1"/>
          </p:cNvSpPr>
          <p:nvPr>
            <p:ph type="sldNum" sz="quarter" idx="12"/>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10" name="Text Placeholder 2">
            <a:extLst>
              <a:ext uri="{FF2B5EF4-FFF2-40B4-BE49-F238E27FC236}">
                <a16:creationId xmlns:a16="http://schemas.microsoft.com/office/drawing/2014/main" id="{78A324E8-D17A-4F99-894D-536901BE4610}"/>
              </a:ext>
            </a:extLst>
          </p:cNvPr>
          <p:cNvSpPr>
            <a:spLocks noGrp="1"/>
          </p:cNvSpPr>
          <p:nvPr>
            <p:ph type="body" idx="17" hasCustomPrompt="1"/>
          </p:nvPr>
        </p:nvSpPr>
        <p:spPr>
          <a:xfrm>
            <a:off x="4427621" y="3706407"/>
            <a:ext cx="3477127" cy="1336542"/>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العربى. </a:t>
            </a:r>
          </a:p>
          <a:p>
            <a:pPr lvl="0"/>
            <a:endParaRPr lang="en-US" dirty="0"/>
          </a:p>
        </p:txBody>
      </p:sp>
      <p:sp>
        <p:nvSpPr>
          <p:cNvPr id="12" name="Text Placeholder 2">
            <a:extLst>
              <a:ext uri="{FF2B5EF4-FFF2-40B4-BE49-F238E27FC236}">
                <a16:creationId xmlns:a16="http://schemas.microsoft.com/office/drawing/2014/main" id="{D15273BF-34AE-46B4-90F0-103D12104958}"/>
              </a:ext>
            </a:extLst>
          </p:cNvPr>
          <p:cNvSpPr>
            <a:spLocks noGrp="1"/>
          </p:cNvSpPr>
          <p:nvPr>
            <p:ph type="body" idx="18" hasCustomPrompt="1"/>
          </p:nvPr>
        </p:nvSpPr>
        <p:spPr>
          <a:xfrm>
            <a:off x="533400" y="3686354"/>
            <a:ext cx="3477127" cy="1336542"/>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العربى. </a:t>
            </a:r>
          </a:p>
          <a:p>
            <a:pPr lvl="0"/>
            <a:endParaRPr lang="en-US" dirty="0"/>
          </a:p>
        </p:txBody>
      </p:sp>
      <p:pic>
        <p:nvPicPr>
          <p:cNvPr id="11" name="Picture 10" descr="Text&#10;&#10;Description automatically generated">
            <a:extLst>
              <a:ext uri="{FF2B5EF4-FFF2-40B4-BE49-F238E27FC236}">
                <a16:creationId xmlns:a16="http://schemas.microsoft.com/office/drawing/2014/main" id="{66AD868D-6ABE-7646-BFFD-60658BF4723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9" name="Text Placeholder 20">
            <a:extLst>
              <a:ext uri="{FF2B5EF4-FFF2-40B4-BE49-F238E27FC236}">
                <a16:creationId xmlns:a16="http://schemas.microsoft.com/office/drawing/2014/main" id="{590A5D5F-ED8C-475C-AC8E-83AFAF21DFD9}"/>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rgbClr val="413259"/>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Tree>
    <p:extLst>
      <p:ext uri="{BB962C8B-B14F-4D97-AF65-F5344CB8AC3E}">
        <p14:creationId xmlns:p14="http://schemas.microsoft.com/office/powerpoint/2010/main" val="3381156072"/>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ustom layout Dark">
    <p:bg>
      <p:bgPr>
        <a:solidFill>
          <a:srgbClr val="413259"/>
        </a:solidFill>
        <a:effectLst/>
      </p:bgPr>
    </p:bg>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95CC7CB4-F0EA-864A-8993-89F63A9218E8}"/>
              </a:ext>
            </a:extLst>
          </p:cNvPr>
          <p:cNvSpPr>
            <a:spLocks noGrp="1"/>
          </p:cNvSpPr>
          <p:nvPr>
            <p:ph type="body" sz="quarter" idx="15" hasCustomPrompt="1"/>
          </p:nvPr>
        </p:nvSpPr>
        <p:spPr>
          <a:xfrm>
            <a:off x="6725653" y="2816533"/>
            <a:ext cx="4951998" cy="782860"/>
          </a:xfrm>
          <a:prstGeom prst="rect">
            <a:avLst/>
          </a:prstGeom>
        </p:spPr>
        <p:txBody>
          <a:bodyPr anchor="ctr" anchorCtr="0"/>
          <a:lstStyle>
            <a:lvl1pPr marL="0" indent="0" algn="r" rtl="1">
              <a:buFontTx/>
              <a:buNone/>
              <a:defRPr sz="2800">
                <a:solidFill>
                  <a:srgbClr val="18D8C6"/>
                </a:solidFill>
                <a:latin typeface="Lyon Arabic Text Regular" panose="02000503070000020004" pitchFamily="50" charset="-78"/>
                <a:cs typeface="Lyon Arabic Text Regular" panose="02000503070000020004" pitchFamily="50" charset="-78"/>
              </a:defRPr>
            </a:lvl1pPr>
          </a:lstStyle>
          <a:p>
            <a:pPr lvl="0"/>
            <a:r>
              <a:rPr lang="ar-SA" dirty="0"/>
              <a:t>عنوان مع نص وصورة </a:t>
            </a:r>
            <a:endParaRPr lang="en-US" dirty="0"/>
          </a:p>
        </p:txBody>
      </p:sp>
      <p:sp>
        <p:nvSpPr>
          <p:cNvPr id="8" name="Slide Number Placeholder 6">
            <a:extLst>
              <a:ext uri="{FF2B5EF4-FFF2-40B4-BE49-F238E27FC236}">
                <a16:creationId xmlns:a16="http://schemas.microsoft.com/office/drawing/2014/main" id="{4654E0FB-50CA-4509-90D0-2071C2351345}"/>
              </a:ext>
            </a:extLst>
          </p:cNvPr>
          <p:cNvSpPr>
            <a:spLocks noGrp="1"/>
          </p:cNvSpPr>
          <p:nvPr>
            <p:ph type="sldNum" sz="quarter" idx="12"/>
          </p:nvPr>
        </p:nvSpPr>
        <p:spPr>
          <a:xfrm>
            <a:off x="533400" y="6126828"/>
            <a:ext cx="504497" cy="216823"/>
          </a:xfrm>
          <a:prstGeom prst="rect">
            <a:avLst/>
          </a:prstGeom>
        </p:spPr>
        <p:txBody>
          <a:bodyPr/>
          <a:lstStyle>
            <a:lvl1pPr>
              <a:defRPr sz="1250" b="0" i="0">
                <a:solidFill>
                  <a:schemeClr val="bg1"/>
                </a:solidFill>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9" name="Text Placeholder 20">
            <a:extLst>
              <a:ext uri="{FF2B5EF4-FFF2-40B4-BE49-F238E27FC236}">
                <a16:creationId xmlns:a16="http://schemas.microsoft.com/office/drawing/2014/main" id="{87E77A1D-1D45-4FED-A181-18A615978A7E}"/>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chemeClr val="bg1"/>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
        <p:nvSpPr>
          <p:cNvPr id="10" name="Picture Placeholder 9">
            <a:extLst>
              <a:ext uri="{FF2B5EF4-FFF2-40B4-BE49-F238E27FC236}">
                <a16:creationId xmlns:a16="http://schemas.microsoft.com/office/drawing/2014/main" id="{B9629BEF-24AB-4FF6-9886-536807DEE39D}"/>
              </a:ext>
            </a:extLst>
          </p:cNvPr>
          <p:cNvSpPr>
            <a:spLocks noGrp="1"/>
          </p:cNvSpPr>
          <p:nvPr>
            <p:ph type="pic" sz="quarter" idx="16"/>
          </p:nvPr>
        </p:nvSpPr>
        <p:spPr>
          <a:xfrm>
            <a:off x="533400" y="1635919"/>
            <a:ext cx="3159919" cy="3838575"/>
          </a:xfrm>
          <a:prstGeom prst="rect">
            <a:avLst/>
          </a:prstGeom>
        </p:spPr>
        <p:txBody>
          <a:bodyPr/>
          <a:lstStyle/>
          <a:p>
            <a:endParaRPr lang="en-US"/>
          </a:p>
        </p:txBody>
      </p:sp>
      <p:sp>
        <p:nvSpPr>
          <p:cNvPr id="16" name="Text Placeholder 15">
            <a:extLst>
              <a:ext uri="{FF2B5EF4-FFF2-40B4-BE49-F238E27FC236}">
                <a16:creationId xmlns:a16="http://schemas.microsoft.com/office/drawing/2014/main" id="{97FDBDEA-7433-7B4E-B660-307AFBCC4653}"/>
              </a:ext>
            </a:extLst>
          </p:cNvPr>
          <p:cNvSpPr>
            <a:spLocks noGrp="1"/>
          </p:cNvSpPr>
          <p:nvPr>
            <p:ph type="body" sz="quarter" idx="17" hasCustomPrompt="1"/>
          </p:nvPr>
        </p:nvSpPr>
        <p:spPr>
          <a:xfrm>
            <a:off x="4330700" y="3784600"/>
            <a:ext cx="7346950" cy="1690688"/>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bg1"/>
                </a:solidFill>
                <a:latin typeface="Lyon Arabic Text Regular" panose="02000503070000020004" pitchFamily="2" charset="-78"/>
                <a:cs typeface="Lyon Arabic Text Regular" panose="02000503070000020004" pitchFamily="2" charset="-78"/>
              </a:defRPr>
            </a:lvl1pPr>
            <a:lvl2pPr algn="r" rtl="1">
              <a:defRPr>
                <a:solidFill>
                  <a:schemeClr val="bg1"/>
                </a:solidFill>
              </a:defRPr>
            </a:lvl2pPr>
            <a:lvl3pPr algn="r" rtl="1">
              <a:defRPr>
                <a:solidFill>
                  <a:schemeClr val="bg1"/>
                </a:solidFill>
              </a:defRPr>
            </a:lvl3pPr>
            <a:lvl4pPr algn="r" rtl="1">
              <a:defRPr>
                <a:solidFill>
                  <a:schemeClr val="bg1"/>
                </a:solidFill>
              </a:defRPr>
            </a:lvl4pPr>
            <a:lvl5pPr algn="r" rtl="1">
              <a:defRPr>
                <a:solidFill>
                  <a:schemeClr val="bg1"/>
                </a:solidFill>
              </a:defRPr>
            </a:lvl5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endParaRPr lang="en-US" dirty="0"/>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pic>
        <p:nvPicPr>
          <p:cNvPr id="17" name="Picture 16" descr="Text&#10;&#10;Description automatically generated">
            <a:extLst>
              <a:ext uri="{FF2B5EF4-FFF2-40B4-BE49-F238E27FC236}">
                <a16:creationId xmlns:a16="http://schemas.microsoft.com/office/drawing/2014/main" id="{F879A128-F305-254F-A31A-0DE58613101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 y="514350"/>
            <a:ext cx="1415888" cy="403200"/>
          </a:xfrm>
          <a:prstGeom prst="rect">
            <a:avLst/>
          </a:prstGeom>
        </p:spPr>
      </p:pic>
    </p:spTree>
    <p:extLst>
      <p:ext uri="{BB962C8B-B14F-4D97-AF65-F5344CB8AC3E}">
        <p14:creationId xmlns:p14="http://schemas.microsoft.com/office/powerpoint/2010/main" val="252405790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ustom layout Light">
    <p:bg>
      <p:bgPr>
        <a:solidFill>
          <a:srgbClr val="E4E4E4"/>
        </a:solidFill>
        <a:effectLst/>
      </p:bgPr>
    </p:bg>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95CC7CB4-F0EA-864A-8993-89F63A9218E8}"/>
              </a:ext>
            </a:extLst>
          </p:cNvPr>
          <p:cNvSpPr>
            <a:spLocks noGrp="1"/>
          </p:cNvSpPr>
          <p:nvPr>
            <p:ph type="body" sz="quarter" idx="15" hasCustomPrompt="1"/>
          </p:nvPr>
        </p:nvSpPr>
        <p:spPr>
          <a:xfrm>
            <a:off x="6725653" y="2816533"/>
            <a:ext cx="4951998" cy="782860"/>
          </a:xfrm>
          <a:prstGeom prst="rect">
            <a:avLst/>
          </a:prstGeom>
        </p:spPr>
        <p:txBody>
          <a:bodyPr anchor="ctr" anchorCtr="0"/>
          <a:lstStyle>
            <a:lvl1pPr marL="0" indent="0" algn="r" rtl="1">
              <a:buFontTx/>
              <a:buNone/>
              <a:defRPr sz="2800">
                <a:solidFill>
                  <a:srgbClr val="18D8C6"/>
                </a:solidFill>
                <a:latin typeface="Lyon Arabic Text Regular" panose="02000503070000020004" pitchFamily="50" charset="-78"/>
                <a:cs typeface="Lyon Arabic Text Regular" panose="02000503070000020004" pitchFamily="50" charset="-78"/>
              </a:defRPr>
            </a:lvl1pPr>
          </a:lstStyle>
          <a:p>
            <a:pPr lvl="0"/>
            <a:r>
              <a:rPr lang="ar-SA" dirty="0"/>
              <a:t>عنوان مع نص وصورة </a:t>
            </a:r>
            <a:endParaRPr lang="en-US" dirty="0"/>
          </a:p>
        </p:txBody>
      </p:sp>
      <p:sp>
        <p:nvSpPr>
          <p:cNvPr id="8" name="Slide Number Placeholder 6">
            <a:extLst>
              <a:ext uri="{FF2B5EF4-FFF2-40B4-BE49-F238E27FC236}">
                <a16:creationId xmlns:a16="http://schemas.microsoft.com/office/drawing/2014/main" id="{4654E0FB-50CA-4509-90D0-2071C2351345}"/>
              </a:ext>
            </a:extLst>
          </p:cNvPr>
          <p:cNvSpPr>
            <a:spLocks noGrp="1"/>
          </p:cNvSpPr>
          <p:nvPr>
            <p:ph type="sldNum" sz="quarter" idx="12"/>
          </p:nvPr>
        </p:nvSpPr>
        <p:spPr>
          <a:xfrm>
            <a:off x="533400" y="6126828"/>
            <a:ext cx="504497" cy="216823"/>
          </a:xfrm>
          <a:prstGeom prst="rect">
            <a:avLst/>
          </a:prstGeom>
        </p:spPr>
        <p:txBody>
          <a:bodyPr/>
          <a:lstStyle>
            <a:lvl1pPr>
              <a:defRPr sz="1250" b="0" i="0">
                <a:solidFill>
                  <a:srgbClr val="000000"/>
                </a:solidFill>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10" name="Picture Placeholder 9">
            <a:extLst>
              <a:ext uri="{FF2B5EF4-FFF2-40B4-BE49-F238E27FC236}">
                <a16:creationId xmlns:a16="http://schemas.microsoft.com/office/drawing/2014/main" id="{B9629BEF-24AB-4FF6-9886-536807DEE39D}"/>
              </a:ext>
            </a:extLst>
          </p:cNvPr>
          <p:cNvSpPr>
            <a:spLocks noGrp="1"/>
          </p:cNvSpPr>
          <p:nvPr>
            <p:ph type="pic" sz="quarter" idx="16"/>
          </p:nvPr>
        </p:nvSpPr>
        <p:spPr>
          <a:xfrm>
            <a:off x="533400" y="1635919"/>
            <a:ext cx="3159919" cy="3838575"/>
          </a:xfrm>
          <a:prstGeom prst="rect">
            <a:avLst/>
          </a:prstGeom>
        </p:spPr>
        <p:txBody>
          <a:bodyPr/>
          <a:lstStyle/>
          <a:p>
            <a:endParaRPr lang="en-US"/>
          </a:p>
        </p:txBody>
      </p:sp>
      <p:sp>
        <p:nvSpPr>
          <p:cNvPr id="16" name="Text Placeholder 15">
            <a:extLst>
              <a:ext uri="{FF2B5EF4-FFF2-40B4-BE49-F238E27FC236}">
                <a16:creationId xmlns:a16="http://schemas.microsoft.com/office/drawing/2014/main" id="{97FDBDEA-7433-7B4E-B660-307AFBCC4653}"/>
              </a:ext>
            </a:extLst>
          </p:cNvPr>
          <p:cNvSpPr>
            <a:spLocks noGrp="1"/>
          </p:cNvSpPr>
          <p:nvPr>
            <p:ph type="body" sz="quarter" idx="17" hasCustomPrompt="1"/>
          </p:nvPr>
        </p:nvSpPr>
        <p:spPr>
          <a:xfrm>
            <a:off x="4330700" y="3784600"/>
            <a:ext cx="7346950" cy="1690688"/>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rgbClr val="000000"/>
                </a:solidFill>
                <a:latin typeface="Lyon Arabic Text Regular" panose="02000503070000020004" pitchFamily="2" charset="-78"/>
                <a:cs typeface="Lyon Arabic Text Regular" panose="02000503070000020004" pitchFamily="2" charset="-78"/>
              </a:defRPr>
            </a:lvl1pPr>
            <a:lvl2pPr algn="r" rtl="1">
              <a:defRPr>
                <a:solidFill>
                  <a:schemeClr val="bg1"/>
                </a:solidFill>
              </a:defRPr>
            </a:lvl2pPr>
            <a:lvl3pPr algn="r" rtl="1">
              <a:defRPr>
                <a:solidFill>
                  <a:schemeClr val="bg1"/>
                </a:solidFill>
              </a:defRPr>
            </a:lvl3pPr>
            <a:lvl4pPr algn="r" rtl="1">
              <a:defRPr>
                <a:solidFill>
                  <a:schemeClr val="bg1"/>
                </a:solidFill>
              </a:defRPr>
            </a:lvl4pPr>
            <a:lvl5pPr algn="r" rtl="1">
              <a:defRPr>
                <a:solidFill>
                  <a:schemeClr val="bg1"/>
                </a:solidFill>
              </a:defRPr>
            </a:lvl5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endParaRPr lang="en-US" dirty="0"/>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pic>
        <p:nvPicPr>
          <p:cNvPr id="11" name="Picture 10" descr="Text&#10;&#10;Description automatically generated">
            <a:extLst>
              <a:ext uri="{FF2B5EF4-FFF2-40B4-BE49-F238E27FC236}">
                <a16:creationId xmlns:a16="http://schemas.microsoft.com/office/drawing/2014/main" id="{BD7AD6B0-4191-B04B-8236-CF4B93BC945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15" name="Text Placeholder 20">
            <a:extLst>
              <a:ext uri="{FF2B5EF4-FFF2-40B4-BE49-F238E27FC236}">
                <a16:creationId xmlns:a16="http://schemas.microsoft.com/office/drawing/2014/main" id="{517366EA-5D35-47FC-BC07-11E1164B1C26}"/>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rgbClr val="413259"/>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Tree>
    <p:extLst>
      <p:ext uri="{BB962C8B-B14F-4D97-AF65-F5344CB8AC3E}">
        <p14:creationId xmlns:p14="http://schemas.microsoft.com/office/powerpoint/2010/main" val="20080167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 purple">
    <p:bg>
      <p:bgPr>
        <a:solidFill>
          <a:srgbClr val="413259"/>
        </a:solidFill>
        <a:effectLst/>
      </p:bgPr>
    </p:bg>
    <p:spTree>
      <p:nvGrpSpPr>
        <p:cNvPr id="1" name=""/>
        <p:cNvGrpSpPr/>
        <p:nvPr/>
      </p:nvGrpSpPr>
      <p:grpSpPr>
        <a:xfrm>
          <a:off x="0" y="0"/>
          <a:ext cx="0" cy="0"/>
          <a:chOff x="0" y="0"/>
          <a:chExt cx="0" cy="0"/>
        </a:xfrm>
      </p:grpSpPr>
      <p:sp>
        <p:nvSpPr>
          <p:cNvPr id="8" name="Slide Number Placeholder 6">
            <a:extLst>
              <a:ext uri="{FF2B5EF4-FFF2-40B4-BE49-F238E27FC236}">
                <a16:creationId xmlns:a16="http://schemas.microsoft.com/office/drawing/2014/main" id="{4654E0FB-50CA-4509-90D0-2071C2351345}"/>
              </a:ext>
            </a:extLst>
          </p:cNvPr>
          <p:cNvSpPr>
            <a:spLocks noGrp="1"/>
          </p:cNvSpPr>
          <p:nvPr>
            <p:ph type="sldNum" sz="quarter" idx="12"/>
          </p:nvPr>
        </p:nvSpPr>
        <p:spPr>
          <a:xfrm>
            <a:off x="533400" y="6126828"/>
            <a:ext cx="504497" cy="216823"/>
          </a:xfrm>
          <a:prstGeom prst="rect">
            <a:avLst/>
          </a:prstGeom>
        </p:spPr>
        <p:txBody>
          <a:bodyPr/>
          <a:lstStyle>
            <a:lvl1pPr>
              <a:defRPr sz="1250" b="0" i="0">
                <a:solidFill>
                  <a:schemeClr val="bg1"/>
                </a:solidFill>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9" name="Text Placeholder 20">
            <a:extLst>
              <a:ext uri="{FF2B5EF4-FFF2-40B4-BE49-F238E27FC236}">
                <a16:creationId xmlns:a16="http://schemas.microsoft.com/office/drawing/2014/main" id="{87E77A1D-1D45-4FED-A181-18A615978A7E}"/>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chemeClr val="bg1"/>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
        <p:nvSpPr>
          <p:cNvPr id="13" name="Text Placeholder 3">
            <a:extLst>
              <a:ext uri="{FF2B5EF4-FFF2-40B4-BE49-F238E27FC236}">
                <a16:creationId xmlns:a16="http://schemas.microsoft.com/office/drawing/2014/main" id="{D4B7244A-B6DE-8D4D-84A8-70CBBDDFBF52}"/>
              </a:ext>
            </a:extLst>
          </p:cNvPr>
          <p:cNvSpPr>
            <a:spLocks noGrp="1"/>
          </p:cNvSpPr>
          <p:nvPr>
            <p:ph type="body" sz="quarter" idx="15" hasCustomPrompt="1"/>
          </p:nvPr>
        </p:nvSpPr>
        <p:spPr>
          <a:xfrm>
            <a:off x="6725653" y="2816533"/>
            <a:ext cx="4951998" cy="782860"/>
          </a:xfrm>
          <a:prstGeom prst="rect">
            <a:avLst/>
          </a:prstGeom>
        </p:spPr>
        <p:txBody>
          <a:bodyPr anchor="ctr" anchorCtr="0"/>
          <a:lstStyle>
            <a:lvl1pPr marL="0" indent="0" algn="r" rtl="1">
              <a:buFontTx/>
              <a:buNone/>
              <a:defRPr sz="2800">
                <a:solidFill>
                  <a:srgbClr val="18D8C6"/>
                </a:solidFill>
                <a:latin typeface="Lyon Arabic Text Regular" panose="02000503070000020004" pitchFamily="50" charset="-78"/>
                <a:cs typeface="Lyon Arabic Text Regular" panose="02000503070000020004" pitchFamily="50" charset="-78"/>
              </a:defRPr>
            </a:lvl1pPr>
          </a:lstStyle>
          <a:p>
            <a:pPr lvl="0"/>
            <a:r>
              <a:rPr lang="ar-SA" dirty="0"/>
              <a:t>عنوان مع نص</a:t>
            </a:r>
            <a:endParaRPr lang="en-US" dirty="0"/>
          </a:p>
        </p:txBody>
      </p:sp>
      <p:sp>
        <p:nvSpPr>
          <p:cNvPr id="14" name="Text Placeholder 15">
            <a:extLst>
              <a:ext uri="{FF2B5EF4-FFF2-40B4-BE49-F238E27FC236}">
                <a16:creationId xmlns:a16="http://schemas.microsoft.com/office/drawing/2014/main" id="{B286DF0F-6C47-9044-9EBE-E4CFF8A6F345}"/>
              </a:ext>
            </a:extLst>
          </p:cNvPr>
          <p:cNvSpPr>
            <a:spLocks noGrp="1"/>
          </p:cNvSpPr>
          <p:nvPr>
            <p:ph type="body" sz="quarter" idx="17" hasCustomPrompt="1"/>
          </p:nvPr>
        </p:nvSpPr>
        <p:spPr>
          <a:xfrm>
            <a:off x="4330700" y="3784600"/>
            <a:ext cx="7346950" cy="1690688"/>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bg1"/>
                </a:solidFill>
                <a:latin typeface="Lyon Arabic Text Regular" panose="02000503070000020004" pitchFamily="2" charset="-78"/>
                <a:cs typeface="Lyon Arabic Text Regular" panose="02000503070000020004" pitchFamily="2" charset="-78"/>
              </a:defRPr>
            </a:lvl1pPr>
            <a:lvl2pPr algn="r" rtl="1">
              <a:defRPr>
                <a:solidFill>
                  <a:schemeClr val="bg1"/>
                </a:solidFill>
              </a:defRPr>
            </a:lvl2pPr>
            <a:lvl3pPr algn="r" rtl="1">
              <a:defRPr>
                <a:solidFill>
                  <a:schemeClr val="bg1"/>
                </a:solidFill>
              </a:defRPr>
            </a:lvl3pPr>
            <a:lvl4pPr algn="r" rtl="1">
              <a:defRPr>
                <a:solidFill>
                  <a:schemeClr val="bg1"/>
                </a:solidFill>
              </a:defRPr>
            </a:lvl4pPr>
            <a:lvl5pPr algn="r" rtl="1">
              <a:defRPr>
                <a:solidFill>
                  <a:schemeClr val="bg1"/>
                </a:solidFill>
              </a:defRPr>
            </a:lvl5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endParaRPr lang="en-US" dirty="0"/>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pic>
        <p:nvPicPr>
          <p:cNvPr id="15" name="Picture 14" descr="Text&#10;&#10;Description automatically generated">
            <a:extLst>
              <a:ext uri="{FF2B5EF4-FFF2-40B4-BE49-F238E27FC236}">
                <a16:creationId xmlns:a16="http://schemas.microsoft.com/office/drawing/2014/main" id="{E6E01487-C59C-A149-9243-A53072D07E3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 y="514350"/>
            <a:ext cx="1415888" cy="403200"/>
          </a:xfrm>
          <a:prstGeom prst="rect">
            <a:avLst/>
          </a:prstGeom>
        </p:spPr>
      </p:pic>
    </p:spTree>
    <p:extLst>
      <p:ext uri="{BB962C8B-B14F-4D97-AF65-F5344CB8AC3E}">
        <p14:creationId xmlns:p14="http://schemas.microsoft.com/office/powerpoint/2010/main" val="46959578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Rose">
    <p:bg>
      <p:bgPr>
        <a:solidFill>
          <a:srgbClr val="BD9F9E"/>
        </a:solidFill>
        <a:effectLst/>
      </p:bgPr>
    </p:bg>
    <p:spTree>
      <p:nvGrpSpPr>
        <p:cNvPr id="1" name=""/>
        <p:cNvGrpSpPr/>
        <p:nvPr/>
      </p:nvGrpSpPr>
      <p:grpSpPr>
        <a:xfrm>
          <a:off x="0" y="0"/>
          <a:ext cx="0" cy="0"/>
          <a:chOff x="0" y="0"/>
          <a:chExt cx="0" cy="0"/>
        </a:xfrm>
      </p:grpSpPr>
      <p:sp>
        <p:nvSpPr>
          <p:cNvPr id="9" name="Text Placeholder 20">
            <a:extLst>
              <a:ext uri="{FF2B5EF4-FFF2-40B4-BE49-F238E27FC236}">
                <a16:creationId xmlns:a16="http://schemas.microsoft.com/office/drawing/2014/main" id="{2886DC7D-625D-4A3B-8136-BCE4058786E6}"/>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a:lnSpc>
                <a:spcPct val="100000"/>
              </a:lnSpc>
              <a:buNone/>
              <a:defRPr sz="2400">
                <a:solidFill>
                  <a:schemeClr val="tx1"/>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
        <p:nvSpPr>
          <p:cNvPr id="10" name="Text Placeholder 3">
            <a:extLst>
              <a:ext uri="{FF2B5EF4-FFF2-40B4-BE49-F238E27FC236}">
                <a16:creationId xmlns:a16="http://schemas.microsoft.com/office/drawing/2014/main" id="{27456B2A-0F65-5E4C-ACFE-C6B732D07117}"/>
              </a:ext>
            </a:extLst>
          </p:cNvPr>
          <p:cNvSpPr>
            <a:spLocks noGrp="1"/>
          </p:cNvSpPr>
          <p:nvPr>
            <p:ph type="body" sz="quarter" idx="15" hasCustomPrompt="1"/>
          </p:nvPr>
        </p:nvSpPr>
        <p:spPr>
          <a:xfrm>
            <a:off x="6725653" y="2816533"/>
            <a:ext cx="4951998" cy="782860"/>
          </a:xfrm>
          <a:prstGeom prst="rect">
            <a:avLst/>
          </a:prstGeom>
        </p:spPr>
        <p:txBody>
          <a:bodyPr anchor="ctr" anchorCtr="0"/>
          <a:lstStyle>
            <a:lvl1pPr marL="0" indent="0" algn="r" rtl="1">
              <a:buFontTx/>
              <a:buNone/>
              <a:defRPr sz="2800">
                <a:solidFill>
                  <a:srgbClr val="413259"/>
                </a:solidFill>
                <a:latin typeface="Lyon Arabic Text Regular" panose="02000503070000020004" pitchFamily="50" charset="-78"/>
                <a:cs typeface="Lyon Arabic Text Regular" panose="02000503070000020004" pitchFamily="50" charset="-78"/>
              </a:defRPr>
            </a:lvl1pPr>
          </a:lstStyle>
          <a:p>
            <a:pPr lvl="0"/>
            <a:r>
              <a:rPr lang="ar-SA" dirty="0"/>
              <a:t>عنوان مع نص</a:t>
            </a:r>
            <a:endParaRPr lang="en-US" dirty="0"/>
          </a:p>
        </p:txBody>
      </p:sp>
      <p:sp>
        <p:nvSpPr>
          <p:cNvPr id="11" name="Text Placeholder 15">
            <a:extLst>
              <a:ext uri="{FF2B5EF4-FFF2-40B4-BE49-F238E27FC236}">
                <a16:creationId xmlns:a16="http://schemas.microsoft.com/office/drawing/2014/main" id="{B9708B33-9835-7644-A260-A300081E1890}"/>
              </a:ext>
            </a:extLst>
          </p:cNvPr>
          <p:cNvSpPr>
            <a:spLocks noGrp="1"/>
          </p:cNvSpPr>
          <p:nvPr>
            <p:ph type="body" sz="quarter" idx="17" hasCustomPrompt="1"/>
          </p:nvPr>
        </p:nvSpPr>
        <p:spPr>
          <a:xfrm>
            <a:off x="4330700" y="3784600"/>
            <a:ext cx="7346950" cy="1690688"/>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algn="r" rtl="1">
              <a:defRPr>
                <a:solidFill>
                  <a:schemeClr val="bg1"/>
                </a:solidFill>
              </a:defRPr>
            </a:lvl2pPr>
            <a:lvl3pPr algn="r" rtl="1">
              <a:defRPr>
                <a:solidFill>
                  <a:schemeClr val="bg1"/>
                </a:solidFill>
              </a:defRPr>
            </a:lvl3pPr>
            <a:lvl4pPr algn="r" rtl="1">
              <a:defRPr>
                <a:solidFill>
                  <a:schemeClr val="bg1"/>
                </a:solidFill>
              </a:defRPr>
            </a:lvl4pPr>
            <a:lvl5pPr algn="r" rtl="1">
              <a:defRPr>
                <a:solidFill>
                  <a:schemeClr val="bg1"/>
                </a:solidFill>
              </a:defRPr>
            </a:lvl5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endParaRPr lang="en-US" dirty="0"/>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pic>
        <p:nvPicPr>
          <p:cNvPr id="12" name="Picture 11">
            <a:extLst>
              <a:ext uri="{FF2B5EF4-FFF2-40B4-BE49-F238E27FC236}">
                <a16:creationId xmlns:a16="http://schemas.microsoft.com/office/drawing/2014/main" id="{FAC5928B-90D9-004F-809F-91AEE3F0D79B}"/>
              </a:ext>
            </a:extLst>
          </p:cNvPr>
          <p:cNvPicPr>
            <a:picLocks noChangeAspect="1"/>
          </p:cNvPicPr>
          <p:nvPr userDrawn="1"/>
        </p:nvPicPr>
        <p:blipFill>
          <a:blip r:embed="rId2"/>
          <a:stretch>
            <a:fillRect/>
          </a:stretch>
        </p:blipFill>
        <p:spPr>
          <a:xfrm>
            <a:off x="533402" y="514352"/>
            <a:ext cx="1415887" cy="403200"/>
          </a:xfrm>
          <a:prstGeom prst="rect">
            <a:avLst/>
          </a:prstGeom>
        </p:spPr>
      </p:pic>
      <p:sp>
        <p:nvSpPr>
          <p:cNvPr id="18" name="Slide Number Placeholder 6">
            <a:extLst>
              <a:ext uri="{FF2B5EF4-FFF2-40B4-BE49-F238E27FC236}">
                <a16:creationId xmlns:a16="http://schemas.microsoft.com/office/drawing/2014/main" id="{9F6FB306-4A64-430F-8C3E-7259B8C79AB4}"/>
              </a:ext>
            </a:extLst>
          </p:cNvPr>
          <p:cNvSpPr>
            <a:spLocks noGrp="1"/>
          </p:cNvSpPr>
          <p:nvPr>
            <p:ph type="sldNum" sz="quarter" idx="12"/>
          </p:nvPr>
        </p:nvSpPr>
        <p:spPr>
          <a:xfrm>
            <a:off x="533400" y="6126828"/>
            <a:ext cx="504497" cy="216823"/>
          </a:xfrm>
          <a:prstGeom prst="rect">
            <a:avLst/>
          </a:prstGeom>
        </p:spPr>
        <p:txBody>
          <a:bodyPr/>
          <a:lstStyle>
            <a:lvl1pPr>
              <a:defRPr sz="1250" b="0" i="0">
                <a:solidFill>
                  <a:srgbClr val="000000"/>
                </a:solidFill>
                <a:latin typeface="Diodrum Arabic" pitchFamily="2" charset="-78"/>
                <a:cs typeface="Diodrum Arabic" pitchFamily="2" charset="-78"/>
              </a:defRPr>
            </a:lvl1pPr>
          </a:lstStyle>
          <a:p>
            <a:fld id="{DAF09804-C6C6-4CE1-83FF-46B18312CB89}" type="slidenum">
              <a:rPr lang="en-US" smtClean="0"/>
              <a:pPr/>
              <a:t>‹#›</a:t>
            </a:fld>
            <a:endParaRPr lang="en-US" dirty="0"/>
          </a:p>
        </p:txBody>
      </p:sp>
    </p:spTree>
    <p:extLst>
      <p:ext uri="{BB962C8B-B14F-4D97-AF65-F5344CB8AC3E}">
        <p14:creationId xmlns:p14="http://schemas.microsoft.com/office/powerpoint/2010/main" val="227650115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yan">
    <p:bg>
      <p:bgPr>
        <a:solidFill>
          <a:srgbClr val="18D8C6"/>
        </a:solidFill>
        <a:effectLst/>
      </p:bgPr>
    </p:bg>
    <p:spTree>
      <p:nvGrpSpPr>
        <p:cNvPr id="1" name=""/>
        <p:cNvGrpSpPr/>
        <p:nvPr/>
      </p:nvGrpSpPr>
      <p:grpSpPr>
        <a:xfrm>
          <a:off x="0" y="0"/>
          <a:ext cx="0" cy="0"/>
          <a:chOff x="0" y="0"/>
          <a:chExt cx="0" cy="0"/>
        </a:xfrm>
      </p:grpSpPr>
      <p:sp>
        <p:nvSpPr>
          <p:cNvPr id="9" name="Text Placeholder 20">
            <a:extLst>
              <a:ext uri="{FF2B5EF4-FFF2-40B4-BE49-F238E27FC236}">
                <a16:creationId xmlns:a16="http://schemas.microsoft.com/office/drawing/2014/main" id="{CFAE5DCB-8839-4974-BB6B-E1AAD09FC2E4}"/>
              </a:ext>
            </a:extLst>
          </p:cNvPr>
          <p:cNvSpPr>
            <a:spLocks noGrp="1"/>
          </p:cNvSpPr>
          <p:nvPr>
            <p:ph type="body" sz="quarter" idx="13" hasCustomPrompt="1"/>
          </p:nvPr>
        </p:nvSpPr>
        <p:spPr>
          <a:xfrm>
            <a:off x="3055937" y="514350"/>
            <a:ext cx="8621713" cy="400050"/>
          </a:xfrm>
          <a:prstGeom prst="rect">
            <a:avLst/>
          </a:prstGeom>
        </p:spPr>
        <p:txBody>
          <a:bodyPr anchor="ctr" anchorCtr="0"/>
          <a:lstStyle>
            <a:lvl1pPr marL="0" indent="0" algn="r" rtl="1">
              <a:lnSpc>
                <a:spcPct val="100000"/>
              </a:lnSpc>
              <a:buNone/>
              <a:defRPr sz="2400">
                <a:solidFill>
                  <a:schemeClr val="tx1"/>
                </a:solidFill>
                <a:latin typeface="Lyon Arabic Text Semibold" panose="02000504080000020004" pitchFamily="50" charset="-78"/>
                <a:cs typeface="Lyon Arabic Text Semibold" panose="02000504080000020004" pitchFamily="50" charset="-78"/>
              </a:defRPr>
            </a:lvl1pPr>
            <a:lvl2pPr marL="457200" indent="0">
              <a:buNone/>
              <a:defRPr/>
            </a:lvl2pPr>
            <a:lvl3pPr marL="914400" indent="0">
              <a:buNone/>
              <a:defRPr/>
            </a:lvl3pPr>
            <a:lvl4pPr marL="1371600" indent="0">
              <a:buNone/>
              <a:defRPr/>
            </a:lvl4pPr>
            <a:lvl5pPr marL="1828800" indent="0">
              <a:buNone/>
              <a:defRPr/>
            </a:lvl5pPr>
          </a:lstStyle>
          <a:p>
            <a:pPr lvl="0"/>
            <a:r>
              <a:rPr lang="ar-SA" dirty="0"/>
              <a:t>عنوان الشريحة</a:t>
            </a:r>
            <a:endParaRPr lang="en-US" dirty="0"/>
          </a:p>
        </p:txBody>
      </p:sp>
      <p:sp>
        <p:nvSpPr>
          <p:cNvPr id="11" name="Text Placeholder 3">
            <a:extLst>
              <a:ext uri="{FF2B5EF4-FFF2-40B4-BE49-F238E27FC236}">
                <a16:creationId xmlns:a16="http://schemas.microsoft.com/office/drawing/2014/main" id="{88520A79-92F2-144A-8B29-964BD9980AD1}"/>
              </a:ext>
            </a:extLst>
          </p:cNvPr>
          <p:cNvSpPr>
            <a:spLocks noGrp="1"/>
          </p:cNvSpPr>
          <p:nvPr>
            <p:ph type="body" sz="quarter" idx="15" hasCustomPrompt="1"/>
          </p:nvPr>
        </p:nvSpPr>
        <p:spPr>
          <a:xfrm>
            <a:off x="6725653" y="2816533"/>
            <a:ext cx="4951998" cy="782860"/>
          </a:xfrm>
          <a:prstGeom prst="rect">
            <a:avLst/>
          </a:prstGeom>
        </p:spPr>
        <p:txBody>
          <a:bodyPr anchor="ctr" anchorCtr="0"/>
          <a:lstStyle>
            <a:lvl1pPr marL="0" indent="0" algn="r" rtl="1">
              <a:buFontTx/>
              <a:buNone/>
              <a:defRPr sz="2800">
                <a:solidFill>
                  <a:srgbClr val="413259"/>
                </a:solidFill>
                <a:latin typeface="Lyon Arabic Text Regular" panose="02000503070000020004" pitchFamily="50" charset="-78"/>
                <a:cs typeface="Lyon Arabic Text Regular" panose="02000503070000020004" pitchFamily="50" charset="-78"/>
              </a:defRPr>
            </a:lvl1pPr>
          </a:lstStyle>
          <a:p>
            <a:pPr lvl="0"/>
            <a:r>
              <a:rPr lang="ar-SA" dirty="0"/>
              <a:t>عنوان مع نص</a:t>
            </a:r>
            <a:endParaRPr lang="en-US" dirty="0"/>
          </a:p>
        </p:txBody>
      </p:sp>
      <p:sp>
        <p:nvSpPr>
          <p:cNvPr id="12" name="Text Placeholder 15">
            <a:extLst>
              <a:ext uri="{FF2B5EF4-FFF2-40B4-BE49-F238E27FC236}">
                <a16:creationId xmlns:a16="http://schemas.microsoft.com/office/drawing/2014/main" id="{846544C4-F334-ED4F-8293-018FAB5D312A}"/>
              </a:ext>
            </a:extLst>
          </p:cNvPr>
          <p:cNvSpPr>
            <a:spLocks noGrp="1"/>
          </p:cNvSpPr>
          <p:nvPr>
            <p:ph type="body" sz="quarter" idx="17" hasCustomPrompt="1"/>
          </p:nvPr>
        </p:nvSpPr>
        <p:spPr>
          <a:xfrm>
            <a:off x="4330700" y="3784600"/>
            <a:ext cx="7346950" cy="1690688"/>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algn="r" rtl="1">
              <a:defRPr>
                <a:solidFill>
                  <a:schemeClr val="bg1"/>
                </a:solidFill>
              </a:defRPr>
            </a:lvl2pPr>
            <a:lvl3pPr algn="r" rtl="1">
              <a:defRPr>
                <a:solidFill>
                  <a:schemeClr val="bg1"/>
                </a:solidFill>
              </a:defRPr>
            </a:lvl3pPr>
            <a:lvl4pPr algn="r" rtl="1">
              <a:defRPr>
                <a:solidFill>
                  <a:schemeClr val="bg1"/>
                </a:solidFill>
              </a:defRPr>
            </a:lvl4pPr>
            <a:lvl5pPr algn="r" rtl="1">
              <a:defRPr>
                <a:solidFill>
                  <a:schemeClr val="bg1"/>
                </a:solidFill>
              </a:defRPr>
            </a:lvl5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endParaRPr lang="en-US" dirty="0"/>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pic>
        <p:nvPicPr>
          <p:cNvPr id="13" name="Picture 12">
            <a:extLst>
              <a:ext uri="{FF2B5EF4-FFF2-40B4-BE49-F238E27FC236}">
                <a16:creationId xmlns:a16="http://schemas.microsoft.com/office/drawing/2014/main" id="{9D52A6CB-1394-214E-936D-01057B223777}"/>
              </a:ext>
            </a:extLst>
          </p:cNvPr>
          <p:cNvPicPr>
            <a:picLocks noChangeAspect="1"/>
          </p:cNvPicPr>
          <p:nvPr userDrawn="1"/>
        </p:nvPicPr>
        <p:blipFill>
          <a:blip r:embed="rId2"/>
          <a:stretch>
            <a:fillRect/>
          </a:stretch>
        </p:blipFill>
        <p:spPr>
          <a:xfrm>
            <a:off x="533402" y="514352"/>
            <a:ext cx="1415887" cy="403200"/>
          </a:xfrm>
          <a:prstGeom prst="rect">
            <a:avLst/>
          </a:prstGeom>
        </p:spPr>
      </p:pic>
      <p:sp>
        <p:nvSpPr>
          <p:cNvPr id="18" name="Slide Number Placeholder 6">
            <a:extLst>
              <a:ext uri="{FF2B5EF4-FFF2-40B4-BE49-F238E27FC236}">
                <a16:creationId xmlns:a16="http://schemas.microsoft.com/office/drawing/2014/main" id="{8D1CBEF9-24E2-4402-BE70-FE099BCD4E00}"/>
              </a:ext>
            </a:extLst>
          </p:cNvPr>
          <p:cNvSpPr>
            <a:spLocks noGrp="1"/>
          </p:cNvSpPr>
          <p:nvPr>
            <p:ph type="sldNum" sz="quarter" idx="12"/>
          </p:nvPr>
        </p:nvSpPr>
        <p:spPr>
          <a:xfrm>
            <a:off x="533400" y="6126828"/>
            <a:ext cx="504497" cy="216823"/>
          </a:xfrm>
          <a:prstGeom prst="rect">
            <a:avLst/>
          </a:prstGeom>
        </p:spPr>
        <p:txBody>
          <a:bodyPr/>
          <a:lstStyle>
            <a:lvl1pPr>
              <a:defRPr sz="1250" b="0" i="0">
                <a:solidFill>
                  <a:srgbClr val="000000"/>
                </a:solidFill>
                <a:latin typeface="Diodrum Arabic" pitchFamily="2" charset="-78"/>
                <a:cs typeface="Diodrum Arabic" pitchFamily="2" charset="-78"/>
              </a:defRPr>
            </a:lvl1pPr>
          </a:lstStyle>
          <a:p>
            <a:fld id="{DAF09804-C6C6-4CE1-83FF-46B18312CB89}" type="slidenum">
              <a:rPr lang="en-US" smtClean="0"/>
              <a:pPr/>
              <a:t>‹#›</a:t>
            </a:fld>
            <a:endParaRPr lang="en-US" dirty="0"/>
          </a:p>
        </p:txBody>
      </p:sp>
    </p:spTree>
    <p:extLst>
      <p:ext uri="{BB962C8B-B14F-4D97-AF65-F5344CB8AC3E}">
        <p14:creationId xmlns:p14="http://schemas.microsoft.com/office/powerpoint/2010/main" val="92299022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ack Cover">
    <p:spTree>
      <p:nvGrpSpPr>
        <p:cNvPr id="1" name=""/>
        <p:cNvGrpSpPr/>
        <p:nvPr/>
      </p:nvGrpSpPr>
      <p:grpSpPr>
        <a:xfrm>
          <a:off x="0" y="0"/>
          <a:ext cx="0" cy="0"/>
          <a:chOff x="0" y="0"/>
          <a:chExt cx="0" cy="0"/>
        </a:xfrm>
      </p:grpSpPr>
      <p:pic>
        <p:nvPicPr>
          <p:cNvPr id="4" name="Picture 3" descr="A picture containing ax, range hood&#10;&#10;Description automatically generated">
            <a:extLst>
              <a:ext uri="{FF2B5EF4-FFF2-40B4-BE49-F238E27FC236}">
                <a16:creationId xmlns:a16="http://schemas.microsoft.com/office/drawing/2014/main" id="{45EB5859-73B2-B04D-9094-3234D53B13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17426742-B62B-BF44-B930-C65F8389FD8E}"/>
              </a:ext>
            </a:extLst>
          </p:cNvPr>
          <p:cNvSpPr>
            <a:spLocks noGrp="1"/>
          </p:cNvSpPr>
          <p:nvPr>
            <p:ph type="title" hasCustomPrompt="1"/>
          </p:nvPr>
        </p:nvSpPr>
        <p:spPr>
          <a:xfrm>
            <a:off x="6521581" y="2363344"/>
            <a:ext cx="2942968" cy="1325563"/>
          </a:xfrm>
          <a:prstGeom prst="rect">
            <a:avLst/>
          </a:prstGeom>
        </p:spPr>
        <p:txBody>
          <a:bodyPr anchor="ctr" anchorCtr="0"/>
          <a:lstStyle>
            <a:lvl1pPr algn="ctr" rtl="1">
              <a:defRPr sz="4000">
                <a:solidFill>
                  <a:schemeClr val="bg1"/>
                </a:solidFill>
                <a:latin typeface="Lyon Arabic Text Regular" panose="02000503070000020004" pitchFamily="2" charset="-78"/>
                <a:cs typeface="Lyon Arabic Text Regular" panose="02000503070000020004" pitchFamily="2" charset="-78"/>
              </a:defRPr>
            </a:lvl1pPr>
          </a:lstStyle>
          <a:p>
            <a:r>
              <a:rPr lang="ar-SA" dirty="0"/>
              <a:t>شكراً لكم</a:t>
            </a:r>
            <a:endParaRPr lang="en-SA" dirty="0"/>
          </a:p>
        </p:txBody>
      </p:sp>
      <p:sp>
        <p:nvSpPr>
          <p:cNvPr id="7" name="Subtitle 2">
            <a:extLst>
              <a:ext uri="{FF2B5EF4-FFF2-40B4-BE49-F238E27FC236}">
                <a16:creationId xmlns:a16="http://schemas.microsoft.com/office/drawing/2014/main" id="{B4740444-CCA0-F34A-954D-E6DDCD75FBAA}"/>
              </a:ext>
            </a:extLst>
          </p:cNvPr>
          <p:cNvSpPr txBox="1">
            <a:spLocks/>
          </p:cNvSpPr>
          <p:nvPr userDrawn="1"/>
        </p:nvSpPr>
        <p:spPr>
          <a:xfrm>
            <a:off x="533400" y="6095813"/>
            <a:ext cx="784430" cy="267221"/>
          </a:xfrm>
          <a:prstGeom prst="rect">
            <a:avLst/>
          </a:prstGeom>
        </p:spPr>
        <p:txBody>
          <a:bodyPr vert="horz" lIns="45720" tIns="22860" rIns="45720" bIns="22860" rtlCol="0" anchor="b" anchorCtr="0">
            <a:normAutofit/>
          </a:bodyPr>
          <a:lstStyle>
            <a:lvl1pPr marL="0" indent="0" algn="ctr" defTabSz="1828800" rtl="0" eaLnBrk="1" latinLnBrk="0" hangingPunct="1">
              <a:lnSpc>
                <a:spcPct val="90000"/>
              </a:lnSpc>
              <a:spcBef>
                <a:spcPts val="2000"/>
              </a:spcBef>
              <a:buFont typeface="Arial" panose="020B0604020202020204" pitchFamily="34" charset="0"/>
              <a:buNone/>
              <a:defRPr sz="4800" kern="1200">
                <a:solidFill>
                  <a:schemeClr val="bg1"/>
                </a:solidFill>
                <a:latin typeface="+mn-lt"/>
                <a:ea typeface="+mn-ea"/>
                <a:cs typeface="+mn-cs"/>
              </a:defRPr>
            </a:lvl1pPr>
            <a:lvl2pPr marL="914400" indent="0" algn="ctr" defTabSz="1828800" rtl="0" eaLnBrk="1" latinLnBrk="0" hangingPunct="1">
              <a:lnSpc>
                <a:spcPct val="90000"/>
              </a:lnSpc>
              <a:spcBef>
                <a:spcPts val="1000"/>
              </a:spcBef>
              <a:buFont typeface="Arial" panose="020B0604020202020204" pitchFamily="34" charset="0"/>
              <a:buNone/>
              <a:defRPr sz="4000" kern="1200">
                <a:solidFill>
                  <a:schemeClr val="tx1"/>
                </a:solidFill>
                <a:latin typeface="+mn-lt"/>
                <a:ea typeface="+mn-ea"/>
                <a:cs typeface="+mn-cs"/>
              </a:defRPr>
            </a:lvl2pPr>
            <a:lvl3pPr marL="1828800" indent="0" algn="ctr" defTabSz="1828800" rtl="0" eaLnBrk="1" latinLnBrk="0" hangingPunct="1">
              <a:lnSpc>
                <a:spcPct val="90000"/>
              </a:lnSpc>
              <a:spcBef>
                <a:spcPts val="1000"/>
              </a:spcBef>
              <a:buFont typeface="Arial" panose="020B0604020202020204" pitchFamily="34" charset="0"/>
              <a:buNone/>
              <a:defRPr sz="3600" kern="1200">
                <a:solidFill>
                  <a:schemeClr val="tx1"/>
                </a:solidFill>
                <a:latin typeface="+mn-lt"/>
                <a:ea typeface="+mn-ea"/>
                <a:cs typeface="+mn-cs"/>
              </a:defRPr>
            </a:lvl3pPr>
            <a:lvl4pPr marL="27432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4pPr>
            <a:lvl5pPr marL="36576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5pPr>
            <a:lvl6pPr marL="45720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6pPr>
            <a:lvl7pPr marL="54864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7pPr>
            <a:lvl8pPr marL="64008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8pPr>
            <a:lvl9pPr marL="73152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9pPr>
          </a:lstStyle>
          <a:p>
            <a:pPr algn="l" rtl="1"/>
            <a:r>
              <a:rPr lang="en-US" sz="1000" b="0" i="0" dirty="0" err="1">
                <a:solidFill>
                  <a:schemeClr val="bg1">
                    <a:lumMod val="50000"/>
                  </a:schemeClr>
                </a:solidFill>
                <a:latin typeface="Diodrum Arabic Medium" pitchFamily="2" charset="-78"/>
                <a:cs typeface="Diodrum Arabic Medium" pitchFamily="2" charset="-78"/>
              </a:rPr>
              <a:t>mim.gov.sa</a:t>
            </a:r>
            <a:endParaRPr lang="en-US" sz="1000" b="0" i="0" dirty="0">
              <a:solidFill>
                <a:schemeClr val="bg1">
                  <a:lumMod val="50000"/>
                </a:schemeClr>
              </a:solidFill>
              <a:latin typeface="Diodrum Arabic Medium" pitchFamily="2" charset="-78"/>
              <a:cs typeface="Diodrum Arabic Medium" pitchFamily="2" charset="-78"/>
            </a:endParaRPr>
          </a:p>
        </p:txBody>
      </p:sp>
      <p:sp>
        <p:nvSpPr>
          <p:cNvPr id="8" name="Text Placeholder 12">
            <a:extLst>
              <a:ext uri="{FF2B5EF4-FFF2-40B4-BE49-F238E27FC236}">
                <a16:creationId xmlns:a16="http://schemas.microsoft.com/office/drawing/2014/main" id="{C63345BF-3C1F-1248-8C8F-5E4A6346122F}"/>
              </a:ext>
            </a:extLst>
          </p:cNvPr>
          <p:cNvSpPr>
            <a:spLocks noGrp="1"/>
          </p:cNvSpPr>
          <p:nvPr>
            <p:ph type="body" sz="quarter" idx="11" hasCustomPrompt="1"/>
          </p:nvPr>
        </p:nvSpPr>
        <p:spPr>
          <a:xfrm>
            <a:off x="7777316" y="6025164"/>
            <a:ext cx="3900334" cy="308769"/>
          </a:xfrm>
          <a:prstGeom prst="rect">
            <a:avLst/>
          </a:prstGeom>
        </p:spPr>
        <p:txBody>
          <a:bodyPr anchor="b" anchorCtr="0"/>
          <a:lstStyle>
            <a:lvl1pPr marL="0" indent="0" algn="r" rtl="1">
              <a:buNone/>
              <a:defRPr sz="1000" b="0" i="0">
                <a:solidFill>
                  <a:schemeClr val="bg1">
                    <a:lumMod val="50000"/>
                  </a:schemeClr>
                </a:solidFill>
                <a:latin typeface="Lyon Arabic Text Semibold" panose="02000504080000020004" pitchFamily="50" charset="-78"/>
                <a:cs typeface="Lyon Arabic Text Semibold" panose="02000504080000020004" pitchFamily="50" charset="-78"/>
              </a:defRPr>
            </a:lvl1pPr>
            <a:lvl2pPr>
              <a:defRPr sz="1000"/>
            </a:lvl2pPr>
            <a:lvl3pPr>
              <a:defRPr sz="1000"/>
            </a:lvl3pPr>
            <a:lvl4pPr>
              <a:defRPr sz="1000"/>
            </a:lvl4pPr>
            <a:lvl5pPr>
              <a:defRPr sz="1000"/>
            </a:lvl5pPr>
          </a:lstStyle>
          <a:p>
            <a:pPr lvl="0"/>
            <a:r>
              <a:rPr lang="ar-SA" dirty="0"/>
              <a:t>&lt;اسم الإدارة&gt;</a:t>
            </a:r>
            <a:endParaRPr lang="en-SA" dirty="0"/>
          </a:p>
        </p:txBody>
      </p:sp>
      <p:pic>
        <p:nvPicPr>
          <p:cNvPr id="9" name="Picture 8" descr="Text&#10;&#10;Description automatically generated">
            <a:extLst>
              <a:ext uri="{FF2B5EF4-FFF2-40B4-BE49-F238E27FC236}">
                <a16:creationId xmlns:a16="http://schemas.microsoft.com/office/drawing/2014/main" id="{71FCA5ED-B8D7-4590-AB64-920B28A8718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3400" y="514350"/>
            <a:ext cx="1415888" cy="403200"/>
          </a:xfrm>
          <a:prstGeom prst="rect">
            <a:avLst/>
          </a:prstGeom>
        </p:spPr>
      </p:pic>
      <p:sp>
        <p:nvSpPr>
          <p:cNvPr id="10" name="Subtitle 2">
            <a:extLst>
              <a:ext uri="{FF2B5EF4-FFF2-40B4-BE49-F238E27FC236}">
                <a16:creationId xmlns:a16="http://schemas.microsoft.com/office/drawing/2014/main" id="{F24667C6-7FFD-1242-9216-B318FA402335}"/>
              </a:ext>
            </a:extLst>
          </p:cNvPr>
          <p:cNvSpPr txBox="1">
            <a:spLocks/>
          </p:cNvSpPr>
          <p:nvPr userDrawn="1"/>
        </p:nvSpPr>
        <p:spPr>
          <a:xfrm>
            <a:off x="5703785" y="6095813"/>
            <a:ext cx="784430" cy="267221"/>
          </a:xfrm>
          <a:prstGeom prst="rect">
            <a:avLst/>
          </a:prstGeom>
        </p:spPr>
        <p:txBody>
          <a:bodyPr vert="horz" lIns="45720" tIns="22860" rIns="45720" bIns="22860" rtlCol="0" anchor="b" anchorCtr="0">
            <a:normAutofit/>
          </a:bodyPr>
          <a:lstStyle>
            <a:lvl1pPr marL="0" indent="0" algn="ctr" defTabSz="1828800" rtl="0" eaLnBrk="1" latinLnBrk="0" hangingPunct="1">
              <a:lnSpc>
                <a:spcPct val="90000"/>
              </a:lnSpc>
              <a:spcBef>
                <a:spcPts val="2000"/>
              </a:spcBef>
              <a:buFont typeface="Arial" panose="020B0604020202020204" pitchFamily="34" charset="0"/>
              <a:buNone/>
              <a:defRPr sz="4800" kern="1200">
                <a:solidFill>
                  <a:schemeClr val="bg1"/>
                </a:solidFill>
                <a:latin typeface="+mn-lt"/>
                <a:ea typeface="+mn-ea"/>
                <a:cs typeface="+mn-cs"/>
              </a:defRPr>
            </a:lvl1pPr>
            <a:lvl2pPr marL="914400" indent="0" algn="ctr" defTabSz="1828800" rtl="0" eaLnBrk="1" latinLnBrk="0" hangingPunct="1">
              <a:lnSpc>
                <a:spcPct val="90000"/>
              </a:lnSpc>
              <a:spcBef>
                <a:spcPts val="1000"/>
              </a:spcBef>
              <a:buFont typeface="Arial" panose="020B0604020202020204" pitchFamily="34" charset="0"/>
              <a:buNone/>
              <a:defRPr sz="4000" kern="1200">
                <a:solidFill>
                  <a:schemeClr val="tx1"/>
                </a:solidFill>
                <a:latin typeface="+mn-lt"/>
                <a:ea typeface="+mn-ea"/>
                <a:cs typeface="+mn-cs"/>
              </a:defRPr>
            </a:lvl2pPr>
            <a:lvl3pPr marL="1828800" indent="0" algn="ctr" defTabSz="1828800" rtl="0" eaLnBrk="1" latinLnBrk="0" hangingPunct="1">
              <a:lnSpc>
                <a:spcPct val="90000"/>
              </a:lnSpc>
              <a:spcBef>
                <a:spcPts val="1000"/>
              </a:spcBef>
              <a:buFont typeface="Arial" panose="020B0604020202020204" pitchFamily="34" charset="0"/>
              <a:buNone/>
              <a:defRPr sz="3600" kern="1200">
                <a:solidFill>
                  <a:schemeClr val="tx1"/>
                </a:solidFill>
                <a:latin typeface="+mn-lt"/>
                <a:ea typeface="+mn-ea"/>
                <a:cs typeface="+mn-cs"/>
              </a:defRPr>
            </a:lvl3pPr>
            <a:lvl4pPr marL="27432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4pPr>
            <a:lvl5pPr marL="36576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5pPr>
            <a:lvl6pPr marL="45720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6pPr>
            <a:lvl7pPr marL="54864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7pPr>
            <a:lvl8pPr marL="64008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8pPr>
            <a:lvl9pPr marL="7315200" indent="0" algn="ctr" defTabSz="18288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9pPr>
          </a:lstStyle>
          <a:p>
            <a:pPr algn="l" rtl="1"/>
            <a:r>
              <a:rPr lang="en-US" sz="1000" b="0" i="0" dirty="0" err="1">
                <a:solidFill>
                  <a:schemeClr val="bg1">
                    <a:lumMod val="50000"/>
                  </a:schemeClr>
                </a:solidFill>
                <a:latin typeface="Diodrum Arabic Medium" pitchFamily="2" charset="-78"/>
                <a:cs typeface="Diodrum Arabic Medium" pitchFamily="2" charset="-78"/>
              </a:rPr>
              <a:t>mimgov.sa</a:t>
            </a:r>
            <a:endParaRPr lang="en-US" sz="1000" b="0" i="0" dirty="0">
              <a:solidFill>
                <a:schemeClr val="bg1">
                  <a:lumMod val="50000"/>
                </a:schemeClr>
              </a:solidFill>
              <a:latin typeface="Diodrum Arabic Medium" pitchFamily="2" charset="-78"/>
              <a:cs typeface="Diodrum Arabic Medium" pitchFamily="2" charset="-78"/>
            </a:endParaRPr>
          </a:p>
        </p:txBody>
      </p:sp>
      <p:pic>
        <p:nvPicPr>
          <p:cNvPr id="5" name="Picture 4">
            <a:extLst>
              <a:ext uri="{FF2B5EF4-FFF2-40B4-BE49-F238E27FC236}">
                <a16:creationId xmlns:a16="http://schemas.microsoft.com/office/drawing/2014/main" id="{742A80A9-3BD3-674D-9ADB-36A8E3E5B7AB}"/>
              </a:ext>
            </a:extLst>
          </p:cNvPr>
          <p:cNvPicPr>
            <a:picLocks noChangeAspect="1"/>
          </p:cNvPicPr>
          <p:nvPr userDrawn="1"/>
        </p:nvPicPr>
        <p:blipFill>
          <a:blip r:embed="rId4"/>
          <a:stretch>
            <a:fillRect/>
          </a:stretch>
        </p:blipFill>
        <p:spPr>
          <a:xfrm>
            <a:off x="5316951" y="6181213"/>
            <a:ext cx="349685" cy="131132"/>
          </a:xfrm>
          <a:prstGeom prst="rect">
            <a:avLst/>
          </a:prstGeom>
        </p:spPr>
      </p:pic>
    </p:spTree>
    <p:extLst>
      <p:ext uri="{BB962C8B-B14F-4D97-AF65-F5344CB8AC3E}">
        <p14:creationId xmlns:p14="http://schemas.microsoft.com/office/powerpoint/2010/main" val="296396979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Image 5">
    <p:bg>
      <p:bgPr>
        <a:solidFill>
          <a:srgbClr val="E4E4E4"/>
        </a:solidFill>
        <a:effectLst/>
      </p:bgPr>
    </p:bg>
    <p:spTree>
      <p:nvGrpSpPr>
        <p:cNvPr id="1" name=""/>
        <p:cNvGrpSpPr/>
        <p:nvPr/>
      </p:nvGrpSpPr>
      <p:grpSpPr>
        <a:xfrm>
          <a:off x="0" y="0"/>
          <a:ext cx="0" cy="0"/>
          <a:chOff x="0" y="0"/>
          <a:chExt cx="0" cy="0"/>
        </a:xfrm>
      </p:grpSpPr>
      <p:pic>
        <p:nvPicPr>
          <p:cNvPr id="15" name="Image" descr="Image">
            <a:extLst>
              <a:ext uri="{FF2B5EF4-FFF2-40B4-BE49-F238E27FC236}">
                <a16:creationId xmlns:a16="http://schemas.microsoft.com/office/drawing/2014/main" id="{08F7D380-9E2D-2047-B3EB-068C992C7C80}"/>
              </a:ext>
            </a:extLst>
          </p:cNvPr>
          <p:cNvPicPr>
            <a:picLocks noChangeAspect="1"/>
          </p:cNvPicPr>
          <p:nvPr userDrawn="1"/>
        </p:nvPicPr>
        <p:blipFill>
          <a:blip r:embed="rId2"/>
          <a:stretch>
            <a:fillRect/>
          </a:stretch>
        </p:blipFill>
        <p:spPr>
          <a:xfrm>
            <a:off x="0" y="0"/>
            <a:ext cx="5882857" cy="6858000"/>
          </a:xfrm>
          <a:prstGeom prst="rect">
            <a:avLst/>
          </a:prstGeom>
          <a:ln w="12700">
            <a:miter lim="400000"/>
          </a:ln>
        </p:spPr>
      </p:pic>
      <p:sp>
        <p:nvSpPr>
          <p:cNvPr id="4" name="Text Placeholder 3">
            <a:extLst>
              <a:ext uri="{FF2B5EF4-FFF2-40B4-BE49-F238E27FC236}">
                <a16:creationId xmlns:a16="http://schemas.microsoft.com/office/drawing/2014/main" id="{379D3403-1A89-C346-BF77-515ECB80DA83}"/>
              </a:ext>
            </a:extLst>
          </p:cNvPr>
          <p:cNvSpPr>
            <a:spLocks noGrp="1"/>
          </p:cNvSpPr>
          <p:nvPr>
            <p:ph type="body" sz="quarter" idx="11" hasCustomPrompt="1"/>
          </p:nvPr>
        </p:nvSpPr>
        <p:spPr>
          <a:xfrm>
            <a:off x="1751961" y="1821269"/>
            <a:ext cx="3619500" cy="782860"/>
          </a:xfrm>
          <a:prstGeom prst="rect">
            <a:avLst/>
          </a:prstGeom>
        </p:spPr>
        <p:txBody>
          <a:bodyPr anchor="b" anchorCtr="0"/>
          <a:lstStyle>
            <a:lvl1pPr marL="0" indent="0" algn="r" rtl="1">
              <a:buNone/>
              <a:defRPr sz="2400" b="1" i="0">
                <a:solidFill>
                  <a:srgbClr val="413259"/>
                </a:solidFill>
                <a:latin typeface="Lyon Arabic Text Semibold" panose="02000503070000020004" pitchFamily="2" charset="-78"/>
                <a:cs typeface="Lyon Arabic Text Semibold" panose="02000503070000020004" pitchFamily="2" charset="-78"/>
              </a:defRPr>
            </a:lvl1pPr>
          </a:lstStyle>
          <a:p>
            <a:pPr lvl="0"/>
            <a:r>
              <a:rPr lang="ar-SA" dirty="0"/>
              <a:t>الأيقونات والصور</a:t>
            </a:r>
            <a:endParaRPr lang="en-US" dirty="0"/>
          </a:p>
        </p:txBody>
      </p:sp>
      <p:sp>
        <p:nvSpPr>
          <p:cNvPr id="28" name="Text Placeholder 2">
            <a:extLst>
              <a:ext uri="{FF2B5EF4-FFF2-40B4-BE49-F238E27FC236}">
                <a16:creationId xmlns:a16="http://schemas.microsoft.com/office/drawing/2014/main" id="{78682006-2264-6D43-9F87-06402FC7C7E9}"/>
              </a:ext>
            </a:extLst>
          </p:cNvPr>
          <p:cNvSpPr>
            <a:spLocks noGrp="1"/>
          </p:cNvSpPr>
          <p:nvPr>
            <p:ph type="body" idx="12" hasCustomPrompt="1"/>
          </p:nvPr>
        </p:nvSpPr>
        <p:spPr>
          <a:xfrm>
            <a:off x="169714" y="2728730"/>
            <a:ext cx="5201747" cy="3398097"/>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sp>
        <p:nvSpPr>
          <p:cNvPr id="16" name="Slide Number Placeholder 6">
            <a:extLst>
              <a:ext uri="{FF2B5EF4-FFF2-40B4-BE49-F238E27FC236}">
                <a16:creationId xmlns:a16="http://schemas.microsoft.com/office/drawing/2014/main" id="{5AB86BDD-7F3E-4A39-ADE5-A7DA8D951369}"/>
              </a:ext>
            </a:extLst>
          </p:cNvPr>
          <p:cNvSpPr>
            <a:spLocks noGrp="1"/>
          </p:cNvSpPr>
          <p:nvPr>
            <p:ph type="sldNum" sz="quarter" idx="15"/>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sp>
        <p:nvSpPr>
          <p:cNvPr id="27" name="Picture Placeholder 22">
            <a:extLst>
              <a:ext uri="{FF2B5EF4-FFF2-40B4-BE49-F238E27FC236}">
                <a16:creationId xmlns:a16="http://schemas.microsoft.com/office/drawing/2014/main" id="{D8D3AEE8-8912-2C45-9EA4-C68DC666FA4F}"/>
              </a:ext>
            </a:extLst>
          </p:cNvPr>
          <p:cNvSpPr>
            <a:spLocks noGrp="1"/>
          </p:cNvSpPr>
          <p:nvPr>
            <p:ph type="pic" sz="quarter" idx="14"/>
          </p:nvPr>
        </p:nvSpPr>
        <p:spPr>
          <a:xfrm>
            <a:off x="5867482" y="0"/>
            <a:ext cx="6309144" cy="685800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a:lvl1pPr>
          </a:lstStyle>
          <a:p>
            <a:pPr marL="457200" indent="-457200" algn="r" defTabSz="1828800" rtl="1" eaLnBrk="1" latinLnBrk="0" hangingPunct="1">
              <a:lnSpc>
                <a:spcPct val="90000"/>
              </a:lnSpc>
              <a:spcBef>
                <a:spcPts val="2000"/>
              </a:spcBef>
              <a:buFont typeface="Arial" panose="020B0604020202020204" pitchFamily="34" charset="0"/>
              <a:buChar char="•"/>
            </a:pPr>
            <a:endParaRPr lang="en-SA" dirty="0"/>
          </a:p>
        </p:txBody>
      </p:sp>
      <p:pic>
        <p:nvPicPr>
          <p:cNvPr id="30" name="Picture 29" descr="Text&#10;&#10;Description automatically generated">
            <a:extLst>
              <a:ext uri="{FF2B5EF4-FFF2-40B4-BE49-F238E27FC236}">
                <a16:creationId xmlns:a16="http://schemas.microsoft.com/office/drawing/2014/main" id="{4546185D-12AB-3643-BCE0-CA11D0DBEAE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9" name="هنا النص">
            <a:extLst>
              <a:ext uri="{FF2B5EF4-FFF2-40B4-BE49-F238E27FC236}">
                <a16:creationId xmlns:a16="http://schemas.microsoft.com/office/drawing/2014/main" id="{56EC969A-41E0-584D-B311-40DF1A72A758}"/>
              </a:ext>
            </a:extLst>
          </p:cNvPr>
          <p:cNvSpPr txBox="1"/>
          <p:nvPr userDrawn="1"/>
        </p:nvSpPr>
        <p:spPr>
          <a:xfrm>
            <a:off x="4765491" y="5031739"/>
            <a:ext cx="557845"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latin typeface="Lyon Arabic Text Regular" panose="02000503070000020004" pitchFamily="2" charset="-78"/>
                <a:cs typeface="Lyon Arabic Text Regular" panose="02000503070000020004" pitchFamily="2" charset="-78"/>
              </a:rPr>
              <a:t>هنا</a:t>
            </a:r>
            <a:r>
              <a:rPr sz="1250" b="0" i="0" dirty="0">
                <a:latin typeface="Lyon Arabic Text Regular" panose="02000503070000020004" pitchFamily="2" charset="-78"/>
                <a:cs typeface="Lyon Arabic Text Regular" panose="02000503070000020004" pitchFamily="2" charset="-78"/>
              </a:rPr>
              <a:t> </a:t>
            </a:r>
            <a:r>
              <a:rPr sz="1250" b="0" i="0" dirty="0" err="1">
                <a:latin typeface="Lyon Arabic Text Regular" panose="02000503070000020004" pitchFamily="2" charset="-78"/>
                <a:cs typeface="Lyon Arabic Text Regular" panose="02000503070000020004" pitchFamily="2" charset="-78"/>
              </a:rPr>
              <a:t>النص</a:t>
            </a:r>
            <a:endParaRPr sz="1250" b="0" i="0" dirty="0">
              <a:latin typeface="Lyon Arabic Text Regular" panose="02000503070000020004" pitchFamily="2" charset="-78"/>
              <a:cs typeface="Lyon Arabic Text Regular" panose="02000503070000020004" pitchFamily="2" charset="-78"/>
            </a:endParaRPr>
          </a:p>
        </p:txBody>
      </p:sp>
      <p:sp>
        <p:nvSpPr>
          <p:cNvPr id="10" name="هنا النص">
            <a:extLst>
              <a:ext uri="{FF2B5EF4-FFF2-40B4-BE49-F238E27FC236}">
                <a16:creationId xmlns:a16="http://schemas.microsoft.com/office/drawing/2014/main" id="{40F43386-7121-7745-925A-479FAB45BBB7}"/>
              </a:ext>
            </a:extLst>
          </p:cNvPr>
          <p:cNvSpPr txBox="1"/>
          <p:nvPr userDrawn="1"/>
        </p:nvSpPr>
        <p:spPr>
          <a:xfrm>
            <a:off x="3651233" y="5031739"/>
            <a:ext cx="557845"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latin typeface="Lyon Arabic Text Regular" panose="02000503070000020004" pitchFamily="2" charset="-78"/>
                <a:cs typeface="Lyon Arabic Text Regular" panose="02000503070000020004" pitchFamily="2" charset="-78"/>
              </a:rPr>
              <a:t>هنا</a:t>
            </a:r>
            <a:r>
              <a:rPr sz="1250" b="0" i="0" dirty="0">
                <a:latin typeface="Lyon Arabic Text Regular" panose="02000503070000020004" pitchFamily="2" charset="-78"/>
                <a:cs typeface="Lyon Arabic Text Regular" panose="02000503070000020004" pitchFamily="2" charset="-78"/>
              </a:rPr>
              <a:t> </a:t>
            </a:r>
            <a:r>
              <a:rPr sz="1250" b="0" i="0" dirty="0" err="1">
                <a:latin typeface="Lyon Arabic Text Regular" panose="02000503070000020004" pitchFamily="2" charset="-78"/>
                <a:cs typeface="Lyon Arabic Text Regular" panose="02000503070000020004" pitchFamily="2" charset="-78"/>
              </a:rPr>
              <a:t>النص</a:t>
            </a:r>
            <a:endParaRPr sz="1250" b="0" i="0" dirty="0">
              <a:latin typeface="Lyon Arabic Text Regular" panose="02000503070000020004" pitchFamily="2" charset="-78"/>
              <a:cs typeface="Lyon Arabic Text Regular" panose="02000503070000020004" pitchFamily="2" charset="-78"/>
            </a:endParaRPr>
          </a:p>
        </p:txBody>
      </p:sp>
      <p:sp>
        <p:nvSpPr>
          <p:cNvPr id="11" name="هنا النص">
            <a:extLst>
              <a:ext uri="{FF2B5EF4-FFF2-40B4-BE49-F238E27FC236}">
                <a16:creationId xmlns:a16="http://schemas.microsoft.com/office/drawing/2014/main" id="{FED37D27-3737-D040-B8BF-5E21D6A058A8}"/>
              </a:ext>
            </a:extLst>
          </p:cNvPr>
          <p:cNvSpPr txBox="1"/>
          <p:nvPr userDrawn="1"/>
        </p:nvSpPr>
        <p:spPr>
          <a:xfrm>
            <a:off x="2504891" y="5031739"/>
            <a:ext cx="557845"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latin typeface="Lyon Arabic Text Regular" panose="02000503070000020004" pitchFamily="2" charset="-78"/>
                <a:cs typeface="Lyon Arabic Text Regular" panose="02000503070000020004" pitchFamily="2" charset="-78"/>
              </a:rPr>
              <a:t>هنا</a:t>
            </a:r>
            <a:r>
              <a:rPr sz="1250" b="0" i="0" dirty="0">
                <a:latin typeface="Lyon Arabic Text Regular" panose="02000503070000020004" pitchFamily="2" charset="-78"/>
                <a:cs typeface="Lyon Arabic Text Regular" panose="02000503070000020004" pitchFamily="2" charset="-78"/>
              </a:rPr>
              <a:t> </a:t>
            </a:r>
            <a:r>
              <a:rPr sz="1250" b="0" i="0" dirty="0" err="1">
                <a:latin typeface="Lyon Arabic Text Regular" panose="02000503070000020004" pitchFamily="2" charset="-78"/>
                <a:cs typeface="Lyon Arabic Text Regular" panose="02000503070000020004" pitchFamily="2" charset="-78"/>
              </a:rPr>
              <a:t>النص</a:t>
            </a:r>
            <a:endParaRPr sz="1250" b="0" i="0" dirty="0">
              <a:latin typeface="Lyon Arabic Text Regular" panose="02000503070000020004" pitchFamily="2" charset="-78"/>
              <a:cs typeface="Lyon Arabic Text Regular" panose="02000503070000020004" pitchFamily="2" charset="-78"/>
            </a:endParaRPr>
          </a:p>
        </p:txBody>
      </p:sp>
      <p:sp>
        <p:nvSpPr>
          <p:cNvPr id="12" name="هنا النص">
            <a:extLst>
              <a:ext uri="{FF2B5EF4-FFF2-40B4-BE49-F238E27FC236}">
                <a16:creationId xmlns:a16="http://schemas.microsoft.com/office/drawing/2014/main" id="{33AC7856-3712-6743-A428-A6F0236B3171}"/>
              </a:ext>
            </a:extLst>
          </p:cNvPr>
          <p:cNvSpPr txBox="1"/>
          <p:nvPr userDrawn="1"/>
        </p:nvSpPr>
        <p:spPr>
          <a:xfrm>
            <a:off x="1355560" y="5031739"/>
            <a:ext cx="557845" cy="2436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lgn="r" rtl="1">
              <a:defRPr sz="2500">
                <a:solidFill>
                  <a:srgbClr val="1A1A1A"/>
                </a:solidFill>
                <a:latin typeface="Diodrum Arabic Light"/>
                <a:ea typeface="Diodrum Arabic Light"/>
                <a:cs typeface="Diodrum Arabic Light"/>
                <a:sym typeface="Diodrum Arabic Light"/>
              </a:defRPr>
            </a:lvl1pPr>
          </a:lstStyle>
          <a:p>
            <a:r>
              <a:rPr sz="1250" b="0" i="0" dirty="0" err="1">
                <a:latin typeface="Lyon Arabic Text Regular" panose="02000503070000020004" pitchFamily="2" charset="-78"/>
                <a:cs typeface="Lyon Arabic Text Regular" panose="02000503070000020004" pitchFamily="2" charset="-78"/>
              </a:rPr>
              <a:t>هنا</a:t>
            </a:r>
            <a:r>
              <a:rPr sz="1250" b="0" i="0" dirty="0">
                <a:latin typeface="Lyon Arabic Text Regular" panose="02000503070000020004" pitchFamily="2" charset="-78"/>
                <a:cs typeface="Lyon Arabic Text Regular" panose="02000503070000020004" pitchFamily="2" charset="-78"/>
              </a:rPr>
              <a:t> </a:t>
            </a:r>
            <a:r>
              <a:rPr sz="1250" b="0" i="0" dirty="0" err="1">
                <a:latin typeface="Lyon Arabic Text Regular" panose="02000503070000020004" pitchFamily="2" charset="-78"/>
                <a:cs typeface="Lyon Arabic Text Regular" panose="02000503070000020004" pitchFamily="2" charset="-78"/>
              </a:rPr>
              <a:t>النص</a:t>
            </a:r>
            <a:endParaRPr sz="1250" b="0" i="0" dirty="0">
              <a:latin typeface="Lyon Arabic Text Regular" panose="02000503070000020004" pitchFamily="2" charset="-78"/>
              <a:cs typeface="Lyon Arabic Text Regular" panose="02000503070000020004" pitchFamily="2" charset="-78"/>
            </a:endParaRPr>
          </a:p>
        </p:txBody>
      </p:sp>
      <p:pic>
        <p:nvPicPr>
          <p:cNvPr id="13" name="Image" descr="Image">
            <a:extLst>
              <a:ext uri="{FF2B5EF4-FFF2-40B4-BE49-F238E27FC236}">
                <a16:creationId xmlns:a16="http://schemas.microsoft.com/office/drawing/2014/main" id="{35F35C63-2BAC-7746-BEB4-99F40788AFA8}"/>
              </a:ext>
            </a:extLst>
          </p:cNvPr>
          <p:cNvPicPr>
            <a:picLocks noChangeAspect="1"/>
          </p:cNvPicPr>
          <p:nvPr userDrawn="1"/>
        </p:nvPicPr>
        <p:blipFill>
          <a:blip r:embed="rId4"/>
          <a:stretch>
            <a:fillRect/>
          </a:stretch>
        </p:blipFill>
        <p:spPr>
          <a:xfrm>
            <a:off x="2425679" y="4170129"/>
            <a:ext cx="675356" cy="675498"/>
          </a:xfrm>
          <a:prstGeom prst="rect">
            <a:avLst/>
          </a:prstGeom>
          <a:ln w="12700">
            <a:miter lim="400000"/>
          </a:ln>
        </p:spPr>
      </p:pic>
      <p:pic>
        <p:nvPicPr>
          <p:cNvPr id="14" name="Image" descr="Image">
            <a:extLst>
              <a:ext uri="{FF2B5EF4-FFF2-40B4-BE49-F238E27FC236}">
                <a16:creationId xmlns:a16="http://schemas.microsoft.com/office/drawing/2014/main" id="{F4CE275A-77EA-D649-AEA3-546942E80811}"/>
              </a:ext>
            </a:extLst>
          </p:cNvPr>
          <p:cNvPicPr>
            <a:picLocks noChangeAspect="1"/>
          </p:cNvPicPr>
          <p:nvPr userDrawn="1"/>
        </p:nvPicPr>
        <p:blipFill>
          <a:blip r:embed="rId5"/>
          <a:stretch>
            <a:fillRect/>
          </a:stretch>
        </p:blipFill>
        <p:spPr>
          <a:xfrm>
            <a:off x="1298392" y="4140212"/>
            <a:ext cx="631266" cy="709772"/>
          </a:xfrm>
          <a:prstGeom prst="rect">
            <a:avLst/>
          </a:prstGeom>
          <a:ln w="12700">
            <a:miter lim="400000"/>
          </a:ln>
        </p:spPr>
      </p:pic>
      <p:pic>
        <p:nvPicPr>
          <p:cNvPr id="18" name="Image" descr="Image">
            <a:extLst>
              <a:ext uri="{FF2B5EF4-FFF2-40B4-BE49-F238E27FC236}">
                <a16:creationId xmlns:a16="http://schemas.microsoft.com/office/drawing/2014/main" id="{CDD567FD-08E4-424E-A5E1-9415F2565F11}"/>
              </a:ext>
            </a:extLst>
          </p:cNvPr>
          <p:cNvPicPr>
            <a:picLocks noChangeAspect="1"/>
          </p:cNvPicPr>
          <p:nvPr userDrawn="1"/>
        </p:nvPicPr>
        <p:blipFill>
          <a:blip r:embed="rId6"/>
          <a:stretch>
            <a:fillRect/>
          </a:stretch>
        </p:blipFill>
        <p:spPr>
          <a:xfrm>
            <a:off x="3546149" y="4142265"/>
            <a:ext cx="695012" cy="731229"/>
          </a:xfrm>
          <a:prstGeom prst="rect">
            <a:avLst/>
          </a:prstGeom>
          <a:ln w="12700">
            <a:miter lim="400000"/>
          </a:ln>
        </p:spPr>
      </p:pic>
      <p:pic>
        <p:nvPicPr>
          <p:cNvPr id="19" name="Image" descr="Image">
            <a:extLst>
              <a:ext uri="{FF2B5EF4-FFF2-40B4-BE49-F238E27FC236}">
                <a16:creationId xmlns:a16="http://schemas.microsoft.com/office/drawing/2014/main" id="{DEC342F0-91B9-1E4C-ABBC-0C6506ECE1D1}"/>
              </a:ext>
            </a:extLst>
          </p:cNvPr>
          <p:cNvPicPr>
            <a:picLocks noChangeAspect="1"/>
          </p:cNvPicPr>
          <p:nvPr userDrawn="1"/>
        </p:nvPicPr>
        <p:blipFill>
          <a:blip r:embed="rId7"/>
          <a:stretch>
            <a:fillRect/>
          </a:stretch>
        </p:blipFill>
        <p:spPr>
          <a:xfrm>
            <a:off x="4697555" y="4116372"/>
            <a:ext cx="652804" cy="706812"/>
          </a:xfrm>
          <a:prstGeom prst="rect">
            <a:avLst/>
          </a:prstGeom>
          <a:ln w="12700">
            <a:miter lim="400000"/>
          </a:ln>
        </p:spPr>
      </p:pic>
    </p:spTree>
    <p:extLst>
      <p:ext uri="{BB962C8B-B14F-4D97-AF65-F5344CB8AC3E}">
        <p14:creationId xmlns:p14="http://schemas.microsoft.com/office/powerpoint/2010/main" val="3636702363"/>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Image 6">
    <p:bg>
      <p:bgPr>
        <a:solidFill>
          <a:srgbClr val="E4E4E4"/>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8E9DB3A5-E894-1546-BA49-7C4493AC5FAE}"/>
              </a:ext>
            </a:extLst>
          </p:cNvPr>
          <p:cNvSpPr/>
          <p:nvPr userDrawn="1"/>
        </p:nvSpPr>
        <p:spPr>
          <a:xfrm>
            <a:off x="0" y="0"/>
            <a:ext cx="5871411" cy="6858000"/>
          </a:xfrm>
          <a:prstGeom prst="rect">
            <a:avLst/>
          </a:prstGeom>
          <a:solidFill>
            <a:srgbClr val="41325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SA" sz="900" dirty="0"/>
          </a:p>
        </p:txBody>
      </p:sp>
      <p:sp>
        <p:nvSpPr>
          <p:cNvPr id="28" name="Text Placeholder 3">
            <a:extLst>
              <a:ext uri="{FF2B5EF4-FFF2-40B4-BE49-F238E27FC236}">
                <a16:creationId xmlns:a16="http://schemas.microsoft.com/office/drawing/2014/main" id="{9FBAC2F6-919A-3E46-80BE-3CC635B0B521}"/>
              </a:ext>
            </a:extLst>
          </p:cNvPr>
          <p:cNvSpPr>
            <a:spLocks noGrp="1"/>
          </p:cNvSpPr>
          <p:nvPr>
            <p:ph type="body" sz="quarter" idx="15" hasCustomPrompt="1"/>
          </p:nvPr>
        </p:nvSpPr>
        <p:spPr>
          <a:xfrm>
            <a:off x="1740517" y="1821269"/>
            <a:ext cx="3619500" cy="782860"/>
          </a:xfrm>
          <a:prstGeom prst="rect">
            <a:avLst/>
          </a:prstGeom>
        </p:spPr>
        <p:txBody>
          <a:bodyPr anchor="b" anchorCtr="0"/>
          <a:lstStyle>
            <a:lvl1pPr marL="0" indent="0" algn="r">
              <a:buFontTx/>
              <a:buNone/>
              <a:defRPr sz="2400" b="1" i="0">
                <a:solidFill>
                  <a:srgbClr val="18D8C6"/>
                </a:solidFill>
                <a:latin typeface="Lyon Arabic Text Semibold" panose="02000503070000020004" pitchFamily="2" charset="-78"/>
                <a:cs typeface="Lyon Arabic Text Semibold" panose="02000503070000020004" pitchFamily="2" charset="-78"/>
              </a:defRPr>
            </a:lvl1pPr>
          </a:lstStyle>
          <a:p>
            <a:pPr lvl="0"/>
            <a:r>
              <a:rPr lang="ar-SA" dirty="0"/>
              <a:t>الأيقونات والصور</a:t>
            </a:r>
            <a:endParaRPr lang="en-US" dirty="0"/>
          </a:p>
        </p:txBody>
      </p:sp>
      <p:sp>
        <p:nvSpPr>
          <p:cNvPr id="29" name="Text Placeholder 2">
            <a:extLst>
              <a:ext uri="{FF2B5EF4-FFF2-40B4-BE49-F238E27FC236}">
                <a16:creationId xmlns:a16="http://schemas.microsoft.com/office/drawing/2014/main" id="{70604958-D241-6B45-B447-BB9C5E5E02E8}"/>
              </a:ext>
            </a:extLst>
          </p:cNvPr>
          <p:cNvSpPr>
            <a:spLocks noGrp="1"/>
          </p:cNvSpPr>
          <p:nvPr>
            <p:ph type="body" idx="16" hasCustomPrompt="1"/>
          </p:nvPr>
        </p:nvSpPr>
        <p:spPr>
          <a:xfrm>
            <a:off x="158270" y="2728730"/>
            <a:ext cx="5201747" cy="3398097"/>
          </a:xfrm>
          <a:prstGeom prst="rect">
            <a:avLst/>
          </a:prstGeom>
        </p:spPr>
        <p:txBody>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bg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a:p>
            <a:pPr lvl="0"/>
            <a:endParaRPr lang="en-US" dirty="0"/>
          </a:p>
        </p:txBody>
      </p:sp>
      <p:sp>
        <p:nvSpPr>
          <p:cNvPr id="25" name="Slide Number Placeholder 6">
            <a:extLst>
              <a:ext uri="{FF2B5EF4-FFF2-40B4-BE49-F238E27FC236}">
                <a16:creationId xmlns:a16="http://schemas.microsoft.com/office/drawing/2014/main" id="{CF50742E-7204-4AA1-8448-274811A63338}"/>
              </a:ext>
            </a:extLst>
          </p:cNvPr>
          <p:cNvSpPr>
            <a:spLocks noGrp="1"/>
          </p:cNvSpPr>
          <p:nvPr>
            <p:ph type="sldNum" sz="quarter" idx="17"/>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pic>
        <p:nvPicPr>
          <p:cNvPr id="9" name="Image" descr="Image">
            <a:extLst>
              <a:ext uri="{FF2B5EF4-FFF2-40B4-BE49-F238E27FC236}">
                <a16:creationId xmlns:a16="http://schemas.microsoft.com/office/drawing/2014/main" id="{A8E28344-FF8B-6F44-8CC5-4DD286C88500}"/>
              </a:ext>
            </a:extLst>
          </p:cNvPr>
          <p:cNvPicPr>
            <a:picLocks noChangeAspect="1"/>
          </p:cNvPicPr>
          <p:nvPr userDrawn="1"/>
        </p:nvPicPr>
        <p:blipFill>
          <a:blip r:embed="rId2"/>
          <a:stretch>
            <a:fillRect/>
          </a:stretch>
        </p:blipFill>
        <p:spPr>
          <a:xfrm>
            <a:off x="2401458" y="4150921"/>
            <a:ext cx="700910" cy="701057"/>
          </a:xfrm>
          <a:prstGeom prst="rect">
            <a:avLst/>
          </a:prstGeom>
          <a:ln w="12700">
            <a:miter lim="400000"/>
          </a:ln>
        </p:spPr>
      </p:pic>
      <p:pic>
        <p:nvPicPr>
          <p:cNvPr id="10" name="Image" descr="Image">
            <a:extLst>
              <a:ext uri="{FF2B5EF4-FFF2-40B4-BE49-F238E27FC236}">
                <a16:creationId xmlns:a16="http://schemas.microsoft.com/office/drawing/2014/main" id="{3D4D5581-668A-8E4B-B80A-20BAC1235714}"/>
              </a:ext>
            </a:extLst>
          </p:cNvPr>
          <p:cNvPicPr>
            <a:picLocks noChangeAspect="1"/>
          </p:cNvPicPr>
          <p:nvPr userDrawn="1"/>
        </p:nvPicPr>
        <p:blipFill>
          <a:blip r:embed="rId3"/>
          <a:stretch>
            <a:fillRect/>
          </a:stretch>
        </p:blipFill>
        <p:spPr>
          <a:xfrm>
            <a:off x="4688769" y="4116373"/>
            <a:ext cx="647489" cy="701057"/>
          </a:xfrm>
          <a:prstGeom prst="rect">
            <a:avLst/>
          </a:prstGeom>
          <a:ln w="12700">
            <a:miter lim="400000"/>
          </a:ln>
        </p:spPr>
      </p:pic>
      <p:pic>
        <p:nvPicPr>
          <p:cNvPr id="11" name="Image" descr="Image">
            <a:extLst>
              <a:ext uri="{FF2B5EF4-FFF2-40B4-BE49-F238E27FC236}">
                <a16:creationId xmlns:a16="http://schemas.microsoft.com/office/drawing/2014/main" id="{B8CB425C-60A7-B445-A7B3-CF41685CE609}"/>
              </a:ext>
            </a:extLst>
          </p:cNvPr>
          <p:cNvPicPr>
            <a:picLocks noChangeAspect="1"/>
          </p:cNvPicPr>
          <p:nvPr userDrawn="1"/>
        </p:nvPicPr>
        <p:blipFill>
          <a:blip r:embed="rId4"/>
          <a:stretch>
            <a:fillRect/>
          </a:stretch>
        </p:blipFill>
        <p:spPr>
          <a:xfrm>
            <a:off x="1277406" y="4116373"/>
            <a:ext cx="650350" cy="731229"/>
          </a:xfrm>
          <a:prstGeom prst="rect">
            <a:avLst/>
          </a:prstGeom>
          <a:ln w="12700">
            <a:miter lim="400000"/>
          </a:ln>
        </p:spPr>
      </p:pic>
      <p:pic>
        <p:nvPicPr>
          <p:cNvPr id="12" name="Image" descr="Image">
            <a:extLst>
              <a:ext uri="{FF2B5EF4-FFF2-40B4-BE49-F238E27FC236}">
                <a16:creationId xmlns:a16="http://schemas.microsoft.com/office/drawing/2014/main" id="{A414E11B-512D-E54A-AABF-CB98EF3D8636}"/>
              </a:ext>
            </a:extLst>
          </p:cNvPr>
          <p:cNvPicPr>
            <a:picLocks noChangeAspect="1"/>
          </p:cNvPicPr>
          <p:nvPr userDrawn="1"/>
        </p:nvPicPr>
        <p:blipFill>
          <a:blip r:embed="rId5"/>
          <a:stretch>
            <a:fillRect/>
          </a:stretch>
        </p:blipFill>
        <p:spPr>
          <a:xfrm>
            <a:off x="3534707" y="4142265"/>
            <a:ext cx="695012" cy="731229"/>
          </a:xfrm>
          <a:prstGeom prst="rect">
            <a:avLst/>
          </a:prstGeom>
          <a:ln w="12700">
            <a:miter lim="400000"/>
          </a:ln>
        </p:spPr>
      </p:pic>
      <p:sp>
        <p:nvSpPr>
          <p:cNvPr id="13" name="Picture Placeholder 22">
            <a:extLst>
              <a:ext uri="{FF2B5EF4-FFF2-40B4-BE49-F238E27FC236}">
                <a16:creationId xmlns:a16="http://schemas.microsoft.com/office/drawing/2014/main" id="{9B0A5A3D-031D-4B18-839B-DF403FD2D30D}"/>
              </a:ext>
            </a:extLst>
          </p:cNvPr>
          <p:cNvSpPr>
            <a:spLocks noGrp="1"/>
          </p:cNvSpPr>
          <p:nvPr>
            <p:ph type="pic" sz="quarter" idx="14"/>
          </p:nvPr>
        </p:nvSpPr>
        <p:spPr>
          <a:xfrm>
            <a:off x="5867482" y="0"/>
            <a:ext cx="6309144" cy="685800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a:lvl1pPr>
          </a:lstStyle>
          <a:p>
            <a:pPr marL="457200" indent="-457200" algn="r" defTabSz="1828800" rtl="1" eaLnBrk="1" latinLnBrk="0" hangingPunct="1">
              <a:lnSpc>
                <a:spcPct val="90000"/>
              </a:lnSpc>
              <a:spcBef>
                <a:spcPts val="2000"/>
              </a:spcBef>
              <a:buFont typeface="Arial" panose="020B0604020202020204" pitchFamily="34" charset="0"/>
              <a:buChar char="•"/>
            </a:pPr>
            <a:endParaRPr lang="en-SA" dirty="0"/>
          </a:p>
        </p:txBody>
      </p:sp>
      <p:pic>
        <p:nvPicPr>
          <p:cNvPr id="14" name="Picture 13" descr="Text&#10;&#10;Description automatically generated">
            <a:extLst>
              <a:ext uri="{FF2B5EF4-FFF2-40B4-BE49-F238E27FC236}">
                <a16:creationId xmlns:a16="http://schemas.microsoft.com/office/drawing/2014/main" id="{18A9499C-4100-49A8-8482-856A40E31160}"/>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533400" y="514350"/>
            <a:ext cx="1415888" cy="403200"/>
          </a:xfrm>
          <a:prstGeom prst="rect">
            <a:avLst/>
          </a:prstGeom>
        </p:spPr>
      </p:pic>
    </p:spTree>
    <p:extLst>
      <p:ext uri="{BB962C8B-B14F-4D97-AF65-F5344CB8AC3E}">
        <p14:creationId xmlns:p14="http://schemas.microsoft.com/office/powerpoint/2010/main" val="1932231450"/>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Image 7">
    <p:bg>
      <p:bgPr>
        <a:solidFill>
          <a:srgbClr val="E4E4E4"/>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614B42E-6844-0847-A87F-10D75B7EE583}"/>
              </a:ext>
            </a:extLst>
          </p:cNvPr>
          <p:cNvSpPr/>
          <p:nvPr userDrawn="1"/>
        </p:nvSpPr>
        <p:spPr>
          <a:xfrm>
            <a:off x="0" y="0"/>
            <a:ext cx="5855368" cy="6858000"/>
          </a:xfrm>
          <a:prstGeom prst="rect">
            <a:avLst/>
          </a:prstGeom>
          <a:solidFill>
            <a:srgbClr val="18D8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r" defTabSz="914400" rtl="1" eaLnBrk="1" latinLnBrk="0" hangingPunct="1"/>
            <a:endParaRPr lang="en-SA" sz="900" dirty="0"/>
          </a:p>
        </p:txBody>
      </p:sp>
      <p:sp>
        <p:nvSpPr>
          <p:cNvPr id="19" name="Text Placeholder 3">
            <a:extLst>
              <a:ext uri="{FF2B5EF4-FFF2-40B4-BE49-F238E27FC236}">
                <a16:creationId xmlns:a16="http://schemas.microsoft.com/office/drawing/2014/main" id="{BC794AF5-B062-2846-914A-E5625ACA0A7A}"/>
              </a:ext>
            </a:extLst>
          </p:cNvPr>
          <p:cNvSpPr>
            <a:spLocks noGrp="1"/>
          </p:cNvSpPr>
          <p:nvPr>
            <p:ph type="body" sz="quarter" idx="11" hasCustomPrompt="1"/>
          </p:nvPr>
        </p:nvSpPr>
        <p:spPr>
          <a:xfrm>
            <a:off x="1724473" y="1821269"/>
            <a:ext cx="3619500" cy="782860"/>
          </a:xfrm>
          <a:prstGeom prst="rect">
            <a:avLst/>
          </a:prstGeom>
        </p:spPr>
        <p:txBody>
          <a:bodyPr anchor="b" anchorCtr="0"/>
          <a:lstStyle>
            <a:lvl1pPr marL="0" indent="0" algn="r" rtl="1">
              <a:buNone/>
              <a:defRPr sz="2400" b="1" i="0">
                <a:solidFill>
                  <a:srgbClr val="413259"/>
                </a:solidFill>
                <a:latin typeface="Lyon Arabic Text Semibold" panose="02000503070000020004" pitchFamily="2" charset="-78"/>
                <a:cs typeface="Lyon Arabic Text Semibold" panose="02000503070000020004" pitchFamily="2" charset="-78"/>
              </a:defRPr>
            </a:lvl1pPr>
          </a:lstStyle>
          <a:p>
            <a:pPr lvl="0"/>
            <a:r>
              <a:rPr lang="ar-SA" dirty="0"/>
              <a:t>الأيقونات والصور</a:t>
            </a:r>
            <a:endParaRPr lang="en-US" dirty="0"/>
          </a:p>
        </p:txBody>
      </p:sp>
      <p:sp>
        <p:nvSpPr>
          <p:cNvPr id="20" name="Text Placeholder 2">
            <a:extLst>
              <a:ext uri="{FF2B5EF4-FFF2-40B4-BE49-F238E27FC236}">
                <a16:creationId xmlns:a16="http://schemas.microsoft.com/office/drawing/2014/main" id="{2D92466E-71FB-1D48-BCDE-FA453BCCF1DC}"/>
              </a:ext>
            </a:extLst>
          </p:cNvPr>
          <p:cNvSpPr>
            <a:spLocks noGrp="1"/>
          </p:cNvSpPr>
          <p:nvPr>
            <p:ph type="body" idx="12" hasCustomPrompt="1"/>
          </p:nvPr>
        </p:nvSpPr>
        <p:spPr>
          <a:xfrm>
            <a:off x="142226" y="2728730"/>
            <a:ext cx="5201747" cy="3398097"/>
          </a:xfrm>
          <a:prstGeom prst="rect">
            <a:avLst/>
          </a:prstGeom>
        </p:spPr>
        <p:txBody>
          <a:bodyPr/>
          <a:lstStyle>
            <a:lvl1pPr marL="0" marR="0" indent="0" algn="r" defTabSz="914400" rtl="1"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1"/>
                </a:solidFill>
                <a:latin typeface="Lyon Arabic Text Regular" panose="02000503070000020004" pitchFamily="2" charset="-78"/>
                <a:cs typeface="Lyon Arabic Text Regular" panose="02000503070000020004" pitchFamily="2" charset="-7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dirty="0"/>
              <a:t>هذا النص هو مثال لنص يمكن أن يستبدل في نفس المساحة، لقد تم توليد هذا النص من مولد النص </a:t>
            </a:r>
            <a:r>
              <a:rPr lang="ar-SA" dirty="0" err="1"/>
              <a:t>العربى</a:t>
            </a:r>
            <a:r>
              <a:rPr lang="ar-SA" dirty="0"/>
              <a:t>، حيث يمكنك أن تولد مثل هذا النص أو العديد من النصوص الأخرى إضافة إلى زيادة عدد الحروف </a:t>
            </a:r>
            <a:r>
              <a:rPr lang="ar-SA" dirty="0" err="1"/>
              <a:t>التى</a:t>
            </a:r>
            <a:r>
              <a:rPr lang="ar-SA" dirty="0"/>
              <a:t> يولدها التطبيق. </a:t>
            </a:r>
          </a:p>
        </p:txBody>
      </p:sp>
      <p:sp>
        <p:nvSpPr>
          <p:cNvPr id="22" name="Slide Number Placeholder 6">
            <a:extLst>
              <a:ext uri="{FF2B5EF4-FFF2-40B4-BE49-F238E27FC236}">
                <a16:creationId xmlns:a16="http://schemas.microsoft.com/office/drawing/2014/main" id="{5E0EC7FE-25D1-43E9-A6DB-05D8047F1588}"/>
              </a:ext>
            </a:extLst>
          </p:cNvPr>
          <p:cNvSpPr>
            <a:spLocks noGrp="1"/>
          </p:cNvSpPr>
          <p:nvPr>
            <p:ph type="sldNum" sz="quarter" idx="15"/>
          </p:nvPr>
        </p:nvSpPr>
        <p:spPr>
          <a:xfrm>
            <a:off x="533400" y="6126828"/>
            <a:ext cx="504497" cy="216823"/>
          </a:xfrm>
          <a:prstGeom prst="rect">
            <a:avLst/>
          </a:prstGeom>
        </p:spPr>
        <p:txBody>
          <a:bodyPr/>
          <a:lstStyle>
            <a:lvl1pPr>
              <a:defRPr sz="1250" b="0" i="0">
                <a:latin typeface="Diodrum Arabic" pitchFamily="2" charset="-78"/>
                <a:cs typeface="Diodrum Arabic" pitchFamily="2" charset="-78"/>
              </a:defRPr>
            </a:lvl1pPr>
          </a:lstStyle>
          <a:p>
            <a:fld id="{DAF09804-C6C6-4CE1-83FF-46B18312CB89}" type="slidenum">
              <a:rPr lang="en-US" smtClean="0"/>
              <a:pPr/>
              <a:t>‹#›</a:t>
            </a:fld>
            <a:endParaRPr lang="en-US" dirty="0"/>
          </a:p>
        </p:txBody>
      </p:sp>
      <p:pic>
        <p:nvPicPr>
          <p:cNvPr id="25" name="Picture 24" descr="Text&#10;&#10;Description automatically generated">
            <a:extLst>
              <a:ext uri="{FF2B5EF4-FFF2-40B4-BE49-F238E27FC236}">
                <a16:creationId xmlns:a16="http://schemas.microsoft.com/office/drawing/2014/main" id="{CF8A6F44-687E-244D-B5C9-D2B217BBC46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400" y="514350"/>
            <a:ext cx="1431652" cy="403200"/>
          </a:xfrm>
          <a:prstGeom prst="rect">
            <a:avLst/>
          </a:prstGeom>
        </p:spPr>
      </p:pic>
      <p:sp>
        <p:nvSpPr>
          <p:cNvPr id="9" name="Picture Placeholder 22">
            <a:extLst>
              <a:ext uri="{FF2B5EF4-FFF2-40B4-BE49-F238E27FC236}">
                <a16:creationId xmlns:a16="http://schemas.microsoft.com/office/drawing/2014/main" id="{DA31D0DE-AA02-483B-A47A-C0DBBCA5AF1F}"/>
              </a:ext>
            </a:extLst>
          </p:cNvPr>
          <p:cNvSpPr>
            <a:spLocks noGrp="1"/>
          </p:cNvSpPr>
          <p:nvPr>
            <p:ph type="pic" sz="quarter" idx="14"/>
          </p:nvPr>
        </p:nvSpPr>
        <p:spPr>
          <a:xfrm>
            <a:off x="5867482" y="0"/>
            <a:ext cx="6309144" cy="685800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a:lvl1pPr>
          </a:lstStyle>
          <a:p>
            <a:pPr marL="457200" indent="-457200" algn="r" defTabSz="1828800" rtl="1" eaLnBrk="1" latinLnBrk="0" hangingPunct="1">
              <a:lnSpc>
                <a:spcPct val="90000"/>
              </a:lnSpc>
              <a:spcBef>
                <a:spcPts val="2000"/>
              </a:spcBef>
              <a:buFont typeface="Arial" panose="020B0604020202020204" pitchFamily="34" charset="0"/>
              <a:buChar char="•"/>
            </a:pPr>
            <a:endParaRPr lang="en-SA" dirty="0"/>
          </a:p>
        </p:txBody>
      </p:sp>
    </p:spTree>
    <p:extLst>
      <p:ext uri="{BB962C8B-B14F-4D97-AF65-F5344CB8AC3E}">
        <p14:creationId xmlns:p14="http://schemas.microsoft.com/office/powerpoint/2010/main" val="1455590908"/>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17F35-0712-9844-A772-222A19C5B685}"/>
              </a:ext>
            </a:extLst>
          </p:cNvPr>
          <p:cNvSpPr>
            <a:spLocks noGrp="1"/>
          </p:cNvSpPr>
          <p:nvPr>
            <p:ph type="title"/>
          </p:nvPr>
        </p:nvSpPr>
        <p:spPr/>
        <p:txBody>
          <a:bodyPr/>
          <a:lstStyle/>
          <a:p>
            <a:r>
              <a:rPr lang="en-GB"/>
              <a:t>Click to edit Master title style</a:t>
            </a:r>
            <a:endParaRPr lang="en-SA"/>
          </a:p>
        </p:txBody>
      </p:sp>
      <p:sp>
        <p:nvSpPr>
          <p:cNvPr id="3" name="Content Placeholder 2">
            <a:extLst>
              <a:ext uri="{FF2B5EF4-FFF2-40B4-BE49-F238E27FC236}">
                <a16:creationId xmlns:a16="http://schemas.microsoft.com/office/drawing/2014/main" id="{6B038E68-C5C9-8646-9A37-D13FA4E200C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A"/>
          </a:p>
        </p:txBody>
      </p:sp>
      <p:sp>
        <p:nvSpPr>
          <p:cNvPr id="4" name="Content Placeholder 3">
            <a:extLst>
              <a:ext uri="{FF2B5EF4-FFF2-40B4-BE49-F238E27FC236}">
                <a16:creationId xmlns:a16="http://schemas.microsoft.com/office/drawing/2014/main" id="{6A2E5970-6342-F642-9042-D0653F0D21A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A"/>
          </a:p>
        </p:txBody>
      </p:sp>
      <p:sp>
        <p:nvSpPr>
          <p:cNvPr id="5" name="Date Placeholder 4">
            <a:extLst>
              <a:ext uri="{FF2B5EF4-FFF2-40B4-BE49-F238E27FC236}">
                <a16:creationId xmlns:a16="http://schemas.microsoft.com/office/drawing/2014/main" id="{0F47F311-C00D-F641-B7A8-18AA338293D7}"/>
              </a:ext>
            </a:extLst>
          </p:cNvPr>
          <p:cNvSpPr>
            <a:spLocks noGrp="1"/>
          </p:cNvSpPr>
          <p:nvPr>
            <p:ph type="dt" sz="half" idx="10"/>
          </p:nvPr>
        </p:nvSpPr>
        <p:spPr/>
        <p:txBody>
          <a:bodyPr/>
          <a:lstStyle/>
          <a:p>
            <a:fld id="{D7A981BE-DF95-BD40-BB31-2A9C0778A3B0}" type="datetimeFigureOut">
              <a:rPr lang="en-SA" smtClean="0"/>
              <a:t>05/08/2022</a:t>
            </a:fld>
            <a:endParaRPr lang="en-SA"/>
          </a:p>
        </p:txBody>
      </p:sp>
      <p:sp>
        <p:nvSpPr>
          <p:cNvPr id="6" name="Footer Placeholder 5">
            <a:extLst>
              <a:ext uri="{FF2B5EF4-FFF2-40B4-BE49-F238E27FC236}">
                <a16:creationId xmlns:a16="http://schemas.microsoft.com/office/drawing/2014/main" id="{B33665BA-373C-8E4B-A752-DBAFAB54280E}"/>
              </a:ext>
            </a:extLst>
          </p:cNvPr>
          <p:cNvSpPr>
            <a:spLocks noGrp="1"/>
          </p:cNvSpPr>
          <p:nvPr>
            <p:ph type="ftr" sz="quarter" idx="11"/>
          </p:nvPr>
        </p:nvSpPr>
        <p:spPr/>
        <p:txBody>
          <a:bodyPr/>
          <a:lstStyle/>
          <a:p>
            <a:endParaRPr lang="en-SA"/>
          </a:p>
        </p:txBody>
      </p:sp>
      <p:sp>
        <p:nvSpPr>
          <p:cNvPr id="7" name="Slide Number Placeholder 6">
            <a:extLst>
              <a:ext uri="{FF2B5EF4-FFF2-40B4-BE49-F238E27FC236}">
                <a16:creationId xmlns:a16="http://schemas.microsoft.com/office/drawing/2014/main" id="{308122E7-9EAF-C34E-BB15-1AC9552BBEAF}"/>
              </a:ext>
            </a:extLst>
          </p:cNvPr>
          <p:cNvSpPr>
            <a:spLocks noGrp="1"/>
          </p:cNvSpPr>
          <p:nvPr>
            <p:ph type="sldNum" sz="quarter" idx="12"/>
          </p:nvPr>
        </p:nvSpPr>
        <p:spPr/>
        <p:txBody>
          <a:bodyPr/>
          <a:lstStyle/>
          <a:p>
            <a:fld id="{E9D7FCFC-4EAE-E44D-BE79-F460B01EE901}" type="slidenum">
              <a:rPr lang="en-SA" smtClean="0"/>
              <a:t>‹#›</a:t>
            </a:fld>
            <a:endParaRPr lang="en-SA"/>
          </a:p>
        </p:txBody>
      </p:sp>
    </p:spTree>
    <p:extLst>
      <p:ext uri="{BB962C8B-B14F-4D97-AF65-F5344CB8AC3E}">
        <p14:creationId xmlns:p14="http://schemas.microsoft.com/office/powerpoint/2010/main" val="3032659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06335-FD54-F04B-A38A-E8BFACEEC9D5}"/>
              </a:ext>
            </a:extLst>
          </p:cNvPr>
          <p:cNvSpPr>
            <a:spLocks noGrp="1"/>
          </p:cNvSpPr>
          <p:nvPr>
            <p:ph type="title"/>
          </p:nvPr>
        </p:nvSpPr>
        <p:spPr>
          <a:xfrm>
            <a:off x="839788" y="365125"/>
            <a:ext cx="10515600" cy="1325563"/>
          </a:xfrm>
        </p:spPr>
        <p:txBody>
          <a:bodyPr/>
          <a:lstStyle/>
          <a:p>
            <a:r>
              <a:rPr lang="en-GB"/>
              <a:t>Click to edit Master title style</a:t>
            </a:r>
            <a:endParaRPr lang="en-SA"/>
          </a:p>
        </p:txBody>
      </p:sp>
      <p:sp>
        <p:nvSpPr>
          <p:cNvPr id="3" name="Text Placeholder 2">
            <a:extLst>
              <a:ext uri="{FF2B5EF4-FFF2-40B4-BE49-F238E27FC236}">
                <a16:creationId xmlns:a16="http://schemas.microsoft.com/office/drawing/2014/main" id="{4AACB7FA-94C4-8F43-BFC1-E842D55CB2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0618A27-7458-284E-8725-733197BB83B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A"/>
          </a:p>
        </p:txBody>
      </p:sp>
      <p:sp>
        <p:nvSpPr>
          <p:cNvPr id="5" name="Text Placeholder 4">
            <a:extLst>
              <a:ext uri="{FF2B5EF4-FFF2-40B4-BE49-F238E27FC236}">
                <a16:creationId xmlns:a16="http://schemas.microsoft.com/office/drawing/2014/main" id="{FA6B5F62-9989-3A43-92BF-57CA4D03B58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8E84406-EF2C-D84D-AAD0-30D72E01DED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A"/>
          </a:p>
        </p:txBody>
      </p:sp>
      <p:sp>
        <p:nvSpPr>
          <p:cNvPr id="7" name="Date Placeholder 6">
            <a:extLst>
              <a:ext uri="{FF2B5EF4-FFF2-40B4-BE49-F238E27FC236}">
                <a16:creationId xmlns:a16="http://schemas.microsoft.com/office/drawing/2014/main" id="{088EF962-F78A-1E46-BD48-0978F452B192}"/>
              </a:ext>
            </a:extLst>
          </p:cNvPr>
          <p:cNvSpPr>
            <a:spLocks noGrp="1"/>
          </p:cNvSpPr>
          <p:nvPr>
            <p:ph type="dt" sz="half" idx="10"/>
          </p:nvPr>
        </p:nvSpPr>
        <p:spPr/>
        <p:txBody>
          <a:bodyPr/>
          <a:lstStyle/>
          <a:p>
            <a:fld id="{D7A981BE-DF95-BD40-BB31-2A9C0778A3B0}" type="datetimeFigureOut">
              <a:rPr lang="en-SA" smtClean="0"/>
              <a:t>05/08/2022</a:t>
            </a:fld>
            <a:endParaRPr lang="en-SA"/>
          </a:p>
        </p:txBody>
      </p:sp>
      <p:sp>
        <p:nvSpPr>
          <p:cNvPr id="8" name="Footer Placeholder 7">
            <a:extLst>
              <a:ext uri="{FF2B5EF4-FFF2-40B4-BE49-F238E27FC236}">
                <a16:creationId xmlns:a16="http://schemas.microsoft.com/office/drawing/2014/main" id="{63BBBC39-BC15-F443-90C6-51197F3DE84D}"/>
              </a:ext>
            </a:extLst>
          </p:cNvPr>
          <p:cNvSpPr>
            <a:spLocks noGrp="1"/>
          </p:cNvSpPr>
          <p:nvPr>
            <p:ph type="ftr" sz="quarter" idx="11"/>
          </p:nvPr>
        </p:nvSpPr>
        <p:spPr/>
        <p:txBody>
          <a:bodyPr/>
          <a:lstStyle/>
          <a:p>
            <a:endParaRPr lang="en-SA"/>
          </a:p>
        </p:txBody>
      </p:sp>
      <p:sp>
        <p:nvSpPr>
          <p:cNvPr id="9" name="Slide Number Placeholder 8">
            <a:extLst>
              <a:ext uri="{FF2B5EF4-FFF2-40B4-BE49-F238E27FC236}">
                <a16:creationId xmlns:a16="http://schemas.microsoft.com/office/drawing/2014/main" id="{64CB2B27-97FC-144E-ABF3-5A571E062881}"/>
              </a:ext>
            </a:extLst>
          </p:cNvPr>
          <p:cNvSpPr>
            <a:spLocks noGrp="1"/>
          </p:cNvSpPr>
          <p:nvPr>
            <p:ph type="sldNum" sz="quarter" idx="12"/>
          </p:nvPr>
        </p:nvSpPr>
        <p:spPr/>
        <p:txBody>
          <a:bodyPr/>
          <a:lstStyle/>
          <a:p>
            <a:fld id="{E9D7FCFC-4EAE-E44D-BE79-F460B01EE901}" type="slidenum">
              <a:rPr lang="en-SA" smtClean="0"/>
              <a:t>‹#›</a:t>
            </a:fld>
            <a:endParaRPr lang="en-SA"/>
          </a:p>
        </p:txBody>
      </p:sp>
    </p:spTree>
    <p:extLst>
      <p:ext uri="{BB962C8B-B14F-4D97-AF65-F5344CB8AC3E}">
        <p14:creationId xmlns:p14="http://schemas.microsoft.com/office/powerpoint/2010/main" val="14084108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E01CE-34C3-204D-B396-ED300744395F}"/>
              </a:ext>
            </a:extLst>
          </p:cNvPr>
          <p:cNvSpPr>
            <a:spLocks noGrp="1"/>
          </p:cNvSpPr>
          <p:nvPr>
            <p:ph type="title"/>
          </p:nvPr>
        </p:nvSpPr>
        <p:spPr/>
        <p:txBody>
          <a:bodyPr/>
          <a:lstStyle/>
          <a:p>
            <a:r>
              <a:rPr lang="en-GB"/>
              <a:t>Click to edit Master title style</a:t>
            </a:r>
            <a:endParaRPr lang="en-SA"/>
          </a:p>
        </p:txBody>
      </p:sp>
      <p:sp>
        <p:nvSpPr>
          <p:cNvPr id="3" name="Date Placeholder 2">
            <a:extLst>
              <a:ext uri="{FF2B5EF4-FFF2-40B4-BE49-F238E27FC236}">
                <a16:creationId xmlns:a16="http://schemas.microsoft.com/office/drawing/2014/main" id="{24A125C2-4D2E-9344-99D9-14BD3FF30173}"/>
              </a:ext>
            </a:extLst>
          </p:cNvPr>
          <p:cNvSpPr>
            <a:spLocks noGrp="1"/>
          </p:cNvSpPr>
          <p:nvPr>
            <p:ph type="dt" sz="half" idx="10"/>
          </p:nvPr>
        </p:nvSpPr>
        <p:spPr/>
        <p:txBody>
          <a:bodyPr/>
          <a:lstStyle/>
          <a:p>
            <a:fld id="{D7A981BE-DF95-BD40-BB31-2A9C0778A3B0}" type="datetimeFigureOut">
              <a:rPr lang="en-SA" smtClean="0"/>
              <a:t>05/08/2022</a:t>
            </a:fld>
            <a:endParaRPr lang="en-SA"/>
          </a:p>
        </p:txBody>
      </p:sp>
      <p:sp>
        <p:nvSpPr>
          <p:cNvPr id="4" name="Footer Placeholder 3">
            <a:extLst>
              <a:ext uri="{FF2B5EF4-FFF2-40B4-BE49-F238E27FC236}">
                <a16:creationId xmlns:a16="http://schemas.microsoft.com/office/drawing/2014/main" id="{212C4804-896C-0F43-AF00-7AFFA1F320F6}"/>
              </a:ext>
            </a:extLst>
          </p:cNvPr>
          <p:cNvSpPr>
            <a:spLocks noGrp="1"/>
          </p:cNvSpPr>
          <p:nvPr>
            <p:ph type="ftr" sz="quarter" idx="11"/>
          </p:nvPr>
        </p:nvSpPr>
        <p:spPr/>
        <p:txBody>
          <a:bodyPr/>
          <a:lstStyle/>
          <a:p>
            <a:endParaRPr lang="en-SA"/>
          </a:p>
        </p:txBody>
      </p:sp>
      <p:sp>
        <p:nvSpPr>
          <p:cNvPr id="5" name="Slide Number Placeholder 4">
            <a:extLst>
              <a:ext uri="{FF2B5EF4-FFF2-40B4-BE49-F238E27FC236}">
                <a16:creationId xmlns:a16="http://schemas.microsoft.com/office/drawing/2014/main" id="{94988D2E-0EDF-554C-AEF0-AC32CDC03989}"/>
              </a:ext>
            </a:extLst>
          </p:cNvPr>
          <p:cNvSpPr>
            <a:spLocks noGrp="1"/>
          </p:cNvSpPr>
          <p:nvPr>
            <p:ph type="sldNum" sz="quarter" idx="12"/>
          </p:nvPr>
        </p:nvSpPr>
        <p:spPr/>
        <p:txBody>
          <a:bodyPr/>
          <a:lstStyle/>
          <a:p>
            <a:fld id="{E9D7FCFC-4EAE-E44D-BE79-F460B01EE901}" type="slidenum">
              <a:rPr lang="en-SA" smtClean="0"/>
              <a:t>‹#›</a:t>
            </a:fld>
            <a:endParaRPr lang="en-SA"/>
          </a:p>
        </p:txBody>
      </p:sp>
    </p:spTree>
    <p:extLst>
      <p:ext uri="{BB962C8B-B14F-4D97-AF65-F5344CB8AC3E}">
        <p14:creationId xmlns:p14="http://schemas.microsoft.com/office/powerpoint/2010/main" val="1286807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DCF09F-4290-8548-84D4-31BD9F47974D}"/>
              </a:ext>
            </a:extLst>
          </p:cNvPr>
          <p:cNvSpPr>
            <a:spLocks noGrp="1"/>
          </p:cNvSpPr>
          <p:nvPr>
            <p:ph type="dt" sz="half" idx="10"/>
          </p:nvPr>
        </p:nvSpPr>
        <p:spPr/>
        <p:txBody>
          <a:bodyPr/>
          <a:lstStyle/>
          <a:p>
            <a:fld id="{D7A981BE-DF95-BD40-BB31-2A9C0778A3B0}" type="datetimeFigureOut">
              <a:rPr lang="en-SA" smtClean="0"/>
              <a:t>05/08/2022</a:t>
            </a:fld>
            <a:endParaRPr lang="en-SA"/>
          </a:p>
        </p:txBody>
      </p:sp>
      <p:sp>
        <p:nvSpPr>
          <p:cNvPr id="3" name="Footer Placeholder 2">
            <a:extLst>
              <a:ext uri="{FF2B5EF4-FFF2-40B4-BE49-F238E27FC236}">
                <a16:creationId xmlns:a16="http://schemas.microsoft.com/office/drawing/2014/main" id="{CA1AF0DD-E4C6-364A-B1B1-167048854E49}"/>
              </a:ext>
            </a:extLst>
          </p:cNvPr>
          <p:cNvSpPr>
            <a:spLocks noGrp="1"/>
          </p:cNvSpPr>
          <p:nvPr>
            <p:ph type="ftr" sz="quarter" idx="11"/>
          </p:nvPr>
        </p:nvSpPr>
        <p:spPr/>
        <p:txBody>
          <a:bodyPr/>
          <a:lstStyle/>
          <a:p>
            <a:endParaRPr lang="en-SA"/>
          </a:p>
        </p:txBody>
      </p:sp>
      <p:sp>
        <p:nvSpPr>
          <p:cNvPr id="4" name="Slide Number Placeholder 3">
            <a:extLst>
              <a:ext uri="{FF2B5EF4-FFF2-40B4-BE49-F238E27FC236}">
                <a16:creationId xmlns:a16="http://schemas.microsoft.com/office/drawing/2014/main" id="{2CEBD01C-43A8-164F-9F77-73C3624C8D97}"/>
              </a:ext>
            </a:extLst>
          </p:cNvPr>
          <p:cNvSpPr>
            <a:spLocks noGrp="1"/>
          </p:cNvSpPr>
          <p:nvPr>
            <p:ph type="sldNum" sz="quarter" idx="12"/>
          </p:nvPr>
        </p:nvSpPr>
        <p:spPr/>
        <p:txBody>
          <a:bodyPr/>
          <a:lstStyle/>
          <a:p>
            <a:fld id="{E9D7FCFC-4EAE-E44D-BE79-F460B01EE901}" type="slidenum">
              <a:rPr lang="en-SA" smtClean="0"/>
              <a:t>‹#›</a:t>
            </a:fld>
            <a:endParaRPr lang="en-SA"/>
          </a:p>
        </p:txBody>
      </p:sp>
    </p:spTree>
    <p:extLst>
      <p:ext uri="{BB962C8B-B14F-4D97-AF65-F5344CB8AC3E}">
        <p14:creationId xmlns:p14="http://schemas.microsoft.com/office/powerpoint/2010/main" val="1417893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79FE7-362D-B540-B2A9-41BCC43EDAB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SA"/>
          </a:p>
        </p:txBody>
      </p:sp>
      <p:sp>
        <p:nvSpPr>
          <p:cNvPr id="3" name="Content Placeholder 2">
            <a:extLst>
              <a:ext uri="{FF2B5EF4-FFF2-40B4-BE49-F238E27FC236}">
                <a16:creationId xmlns:a16="http://schemas.microsoft.com/office/drawing/2014/main" id="{D28CE59E-C59F-834D-B299-AEE2CE075B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A"/>
          </a:p>
        </p:txBody>
      </p:sp>
      <p:sp>
        <p:nvSpPr>
          <p:cNvPr id="4" name="Text Placeholder 3">
            <a:extLst>
              <a:ext uri="{FF2B5EF4-FFF2-40B4-BE49-F238E27FC236}">
                <a16:creationId xmlns:a16="http://schemas.microsoft.com/office/drawing/2014/main" id="{43361C3B-6BA5-3848-AD4D-ABC5A727AC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DC5C35A-2FEB-0647-A7A8-DA96215E029B}"/>
              </a:ext>
            </a:extLst>
          </p:cNvPr>
          <p:cNvSpPr>
            <a:spLocks noGrp="1"/>
          </p:cNvSpPr>
          <p:nvPr>
            <p:ph type="dt" sz="half" idx="10"/>
          </p:nvPr>
        </p:nvSpPr>
        <p:spPr/>
        <p:txBody>
          <a:bodyPr/>
          <a:lstStyle/>
          <a:p>
            <a:fld id="{D7A981BE-DF95-BD40-BB31-2A9C0778A3B0}" type="datetimeFigureOut">
              <a:rPr lang="en-SA" smtClean="0"/>
              <a:t>05/08/2022</a:t>
            </a:fld>
            <a:endParaRPr lang="en-SA"/>
          </a:p>
        </p:txBody>
      </p:sp>
      <p:sp>
        <p:nvSpPr>
          <p:cNvPr id="6" name="Footer Placeholder 5">
            <a:extLst>
              <a:ext uri="{FF2B5EF4-FFF2-40B4-BE49-F238E27FC236}">
                <a16:creationId xmlns:a16="http://schemas.microsoft.com/office/drawing/2014/main" id="{52EA40FB-1530-FC49-A060-36EE5DAE0C36}"/>
              </a:ext>
            </a:extLst>
          </p:cNvPr>
          <p:cNvSpPr>
            <a:spLocks noGrp="1"/>
          </p:cNvSpPr>
          <p:nvPr>
            <p:ph type="ftr" sz="quarter" idx="11"/>
          </p:nvPr>
        </p:nvSpPr>
        <p:spPr/>
        <p:txBody>
          <a:bodyPr/>
          <a:lstStyle/>
          <a:p>
            <a:endParaRPr lang="en-SA"/>
          </a:p>
        </p:txBody>
      </p:sp>
      <p:sp>
        <p:nvSpPr>
          <p:cNvPr id="7" name="Slide Number Placeholder 6">
            <a:extLst>
              <a:ext uri="{FF2B5EF4-FFF2-40B4-BE49-F238E27FC236}">
                <a16:creationId xmlns:a16="http://schemas.microsoft.com/office/drawing/2014/main" id="{83A50905-D72F-8049-BAF6-FF7E3CA6FD13}"/>
              </a:ext>
            </a:extLst>
          </p:cNvPr>
          <p:cNvSpPr>
            <a:spLocks noGrp="1"/>
          </p:cNvSpPr>
          <p:nvPr>
            <p:ph type="sldNum" sz="quarter" idx="12"/>
          </p:nvPr>
        </p:nvSpPr>
        <p:spPr/>
        <p:txBody>
          <a:bodyPr/>
          <a:lstStyle/>
          <a:p>
            <a:fld id="{E9D7FCFC-4EAE-E44D-BE79-F460B01EE901}" type="slidenum">
              <a:rPr lang="en-SA" smtClean="0"/>
              <a:t>‹#›</a:t>
            </a:fld>
            <a:endParaRPr lang="en-SA"/>
          </a:p>
        </p:txBody>
      </p:sp>
    </p:spTree>
    <p:extLst>
      <p:ext uri="{BB962C8B-B14F-4D97-AF65-F5344CB8AC3E}">
        <p14:creationId xmlns:p14="http://schemas.microsoft.com/office/powerpoint/2010/main" val="256857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6879C-5BB9-784F-B347-84238FC7068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SA"/>
          </a:p>
        </p:txBody>
      </p:sp>
      <p:sp>
        <p:nvSpPr>
          <p:cNvPr id="3" name="Picture Placeholder 2">
            <a:extLst>
              <a:ext uri="{FF2B5EF4-FFF2-40B4-BE49-F238E27FC236}">
                <a16:creationId xmlns:a16="http://schemas.microsoft.com/office/drawing/2014/main" id="{DEC8107E-49D6-2B47-87A0-3CED499C11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A"/>
          </a:p>
        </p:txBody>
      </p:sp>
      <p:sp>
        <p:nvSpPr>
          <p:cNvPr id="4" name="Text Placeholder 3">
            <a:extLst>
              <a:ext uri="{FF2B5EF4-FFF2-40B4-BE49-F238E27FC236}">
                <a16:creationId xmlns:a16="http://schemas.microsoft.com/office/drawing/2014/main" id="{0423C106-D97B-824A-93B7-7DACD5B8FA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AC5D836-91CD-CE4D-A743-21498AB2915A}"/>
              </a:ext>
            </a:extLst>
          </p:cNvPr>
          <p:cNvSpPr>
            <a:spLocks noGrp="1"/>
          </p:cNvSpPr>
          <p:nvPr>
            <p:ph type="dt" sz="half" idx="10"/>
          </p:nvPr>
        </p:nvSpPr>
        <p:spPr/>
        <p:txBody>
          <a:bodyPr/>
          <a:lstStyle/>
          <a:p>
            <a:fld id="{D7A981BE-DF95-BD40-BB31-2A9C0778A3B0}" type="datetimeFigureOut">
              <a:rPr lang="en-SA" smtClean="0"/>
              <a:t>05/08/2022</a:t>
            </a:fld>
            <a:endParaRPr lang="en-SA"/>
          </a:p>
        </p:txBody>
      </p:sp>
      <p:sp>
        <p:nvSpPr>
          <p:cNvPr id="6" name="Footer Placeholder 5">
            <a:extLst>
              <a:ext uri="{FF2B5EF4-FFF2-40B4-BE49-F238E27FC236}">
                <a16:creationId xmlns:a16="http://schemas.microsoft.com/office/drawing/2014/main" id="{5ED9FDFC-E766-F840-B75E-F52B016494D6}"/>
              </a:ext>
            </a:extLst>
          </p:cNvPr>
          <p:cNvSpPr>
            <a:spLocks noGrp="1"/>
          </p:cNvSpPr>
          <p:nvPr>
            <p:ph type="ftr" sz="quarter" idx="11"/>
          </p:nvPr>
        </p:nvSpPr>
        <p:spPr/>
        <p:txBody>
          <a:bodyPr/>
          <a:lstStyle/>
          <a:p>
            <a:endParaRPr lang="en-SA"/>
          </a:p>
        </p:txBody>
      </p:sp>
      <p:sp>
        <p:nvSpPr>
          <p:cNvPr id="7" name="Slide Number Placeholder 6">
            <a:extLst>
              <a:ext uri="{FF2B5EF4-FFF2-40B4-BE49-F238E27FC236}">
                <a16:creationId xmlns:a16="http://schemas.microsoft.com/office/drawing/2014/main" id="{527323BD-BC74-9C45-AD3C-E5EAFADFBB2B}"/>
              </a:ext>
            </a:extLst>
          </p:cNvPr>
          <p:cNvSpPr>
            <a:spLocks noGrp="1"/>
          </p:cNvSpPr>
          <p:nvPr>
            <p:ph type="sldNum" sz="quarter" idx="12"/>
          </p:nvPr>
        </p:nvSpPr>
        <p:spPr/>
        <p:txBody>
          <a:bodyPr/>
          <a:lstStyle/>
          <a:p>
            <a:fld id="{E9D7FCFC-4EAE-E44D-BE79-F460B01EE901}" type="slidenum">
              <a:rPr lang="en-SA" smtClean="0"/>
              <a:t>‹#›</a:t>
            </a:fld>
            <a:endParaRPr lang="en-SA"/>
          </a:p>
        </p:txBody>
      </p:sp>
    </p:spTree>
    <p:extLst>
      <p:ext uri="{BB962C8B-B14F-4D97-AF65-F5344CB8AC3E}">
        <p14:creationId xmlns:p14="http://schemas.microsoft.com/office/powerpoint/2010/main" val="36677855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CE7075-67A3-5E48-B743-114365CCD4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SA"/>
          </a:p>
        </p:txBody>
      </p:sp>
      <p:sp>
        <p:nvSpPr>
          <p:cNvPr id="3" name="Text Placeholder 2">
            <a:extLst>
              <a:ext uri="{FF2B5EF4-FFF2-40B4-BE49-F238E27FC236}">
                <a16:creationId xmlns:a16="http://schemas.microsoft.com/office/drawing/2014/main" id="{A0758121-45AF-5749-BB65-BC8BE98E79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A"/>
          </a:p>
        </p:txBody>
      </p:sp>
      <p:sp>
        <p:nvSpPr>
          <p:cNvPr id="4" name="Date Placeholder 3">
            <a:extLst>
              <a:ext uri="{FF2B5EF4-FFF2-40B4-BE49-F238E27FC236}">
                <a16:creationId xmlns:a16="http://schemas.microsoft.com/office/drawing/2014/main" id="{C6F37783-F8B3-8242-AB4E-AD3F1BFC14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A981BE-DF95-BD40-BB31-2A9C0778A3B0}" type="datetimeFigureOut">
              <a:rPr lang="en-SA" smtClean="0"/>
              <a:t>05/08/2022</a:t>
            </a:fld>
            <a:endParaRPr lang="en-SA"/>
          </a:p>
        </p:txBody>
      </p:sp>
      <p:sp>
        <p:nvSpPr>
          <p:cNvPr id="5" name="Footer Placeholder 4">
            <a:extLst>
              <a:ext uri="{FF2B5EF4-FFF2-40B4-BE49-F238E27FC236}">
                <a16:creationId xmlns:a16="http://schemas.microsoft.com/office/drawing/2014/main" id="{0260FF7D-E775-AB47-B81B-DFE6C01491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A"/>
          </a:p>
        </p:txBody>
      </p:sp>
      <p:sp>
        <p:nvSpPr>
          <p:cNvPr id="6" name="Slide Number Placeholder 5">
            <a:extLst>
              <a:ext uri="{FF2B5EF4-FFF2-40B4-BE49-F238E27FC236}">
                <a16:creationId xmlns:a16="http://schemas.microsoft.com/office/drawing/2014/main" id="{7E991933-9647-824F-B657-ACA001F788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D7FCFC-4EAE-E44D-BE79-F460B01EE901}" type="slidenum">
              <a:rPr lang="en-SA" smtClean="0"/>
              <a:t>‹#›</a:t>
            </a:fld>
            <a:endParaRPr lang="en-SA"/>
          </a:p>
        </p:txBody>
      </p:sp>
    </p:spTree>
    <p:extLst>
      <p:ext uri="{BB962C8B-B14F-4D97-AF65-F5344CB8AC3E}">
        <p14:creationId xmlns:p14="http://schemas.microsoft.com/office/powerpoint/2010/main" val="23164520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EEEEEE"/>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95609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36">
          <p15:clr>
            <a:srgbClr val="F26B43"/>
          </p15:clr>
        </p15:guide>
        <p15:guide id="2" pos="7356">
          <p15:clr>
            <a:srgbClr val="F26B43"/>
          </p15:clr>
        </p15:guide>
        <p15:guide id="3" orient="horz" pos="324">
          <p15:clr>
            <a:srgbClr val="F26B43"/>
          </p15:clr>
        </p15:guide>
        <p15:guide id="4" orient="horz" pos="399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4.svg"/><Relationship Id="rId7" Type="http://schemas.openxmlformats.org/officeDocument/2006/relationships/image" Target="../media/image28.svg"/><Relationship Id="rId2" Type="http://schemas.openxmlformats.org/officeDocument/2006/relationships/image" Target="../media/image23.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svg"/><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7CA3319A-4549-42F2-AC86-C84ECC26F71D}"/>
              </a:ext>
            </a:extLst>
          </p:cNvPr>
          <p:cNvSpPr>
            <a:spLocks noGrp="1"/>
          </p:cNvSpPr>
          <p:nvPr>
            <p:ph type="title"/>
          </p:nvPr>
        </p:nvSpPr>
        <p:spPr>
          <a:xfrm>
            <a:off x="404567" y="2636985"/>
            <a:ext cx="10515600" cy="1325563"/>
          </a:xfrm>
        </p:spPr>
        <p:txBody>
          <a:bodyPr/>
          <a:lstStyle/>
          <a:p>
            <a:pPr algn="ctr"/>
            <a:r>
              <a:rPr lang="ar-SA" dirty="0"/>
              <a:t>أيش يقول الشاعر؟</a:t>
            </a:r>
            <a:endParaRPr lang="en-US" dirty="0"/>
          </a:p>
        </p:txBody>
      </p:sp>
      <p:cxnSp>
        <p:nvCxnSpPr>
          <p:cNvPr id="7" name="رابط مستقيم 6">
            <a:extLst>
              <a:ext uri="{FF2B5EF4-FFF2-40B4-BE49-F238E27FC236}">
                <a16:creationId xmlns:a16="http://schemas.microsoft.com/office/drawing/2014/main" id="{C83282C3-E20D-4DE9-BA08-612E4B79DF60}"/>
              </a:ext>
            </a:extLst>
          </p:cNvPr>
          <p:cNvCxnSpPr/>
          <p:nvPr/>
        </p:nvCxnSpPr>
        <p:spPr>
          <a:xfrm>
            <a:off x="7752945" y="2052536"/>
            <a:ext cx="0" cy="1376464"/>
          </a:xfrm>
          <a:prstGeom prst="line">
            <a:avLst/>
          </a:prstGeom>
          <a:ln>
            <a:solidFill>
              <a:schemeClr val="tx1"/>
            </a:solidFill>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2624416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2A9D853E-5776-4AAA-AE5A-AD8A6D521106}"/>
              </a:ext>
            </a:extLst>
          </p:cNvPr>
          <p:cNvSpPr>
            <a:spLocks noGrp="1"/>
          </p:cNvSpPr>
          <p:nvPr>
            <p:ph type="title"/>
          </p:nvPr>
        </p:nvSpPr>
        <p:spPr>
          <a:xfrm>
            <a:off x="941895" y="491233"/>
            <a:ext cx="10515600" cy="1325563"/>
          </a:xfrm>
        </p:spPr>
        <p:txBody>
          <a:bodyPr>
            <a:normAutofit/>
          </a:bodyPr>
          <a:lstStyle/>
          <a:p>
            <a:pPr algn="ctr"/>
            <a:r>
              <a:rPr lang="ar-SA" sz="3200" b="1" dirty="0">
                <a:ln w="0"/>
                <a:solidFill>
                  <a:schemeClr val="accent2">
                    <a:lumMod val="50000"/>
                  </a:schemeClr>
                </a:solidFill>
                <a:latin typeface="Sakkal Majalla" panose="02000000000000000000" pitchFamily="2" charset="-78"/>
                <a:cs typeface="Sakkal Majalla" panose="02000000000000000000" pitchFamily="2" charset="-78"/>
              </a:rPr>
              <a:t>مسار الشعر.</a:t>
            </a:r>
            <a:endParaRPr lang="en-US" sz="3200" b="1" dirty="0"/>
          </a:p>
        </p:txBody>
      </p:sp>
      <p:sp>
        <p:nvSpPr>
          <p:cNvPr id="5" name="عنصر نائب للمحتوى 4">
            <a:extLst>
              <a:ext uri="{FF2B5EF4-FFF2-40B4-BE49-F238E27FC236}">
                <a16:creationId xmlns:a16="http://schemas.microsoft.com/office/drawing/2014/main" id="{8AD7AA46-395B-4682-ACD0-35ED1CC2FC64}"/>
              </a:ext>
            </a:extLst>
          </p:cNvPr>
          <p:cNvSpPr>
            <a:spLocks noGrp="1"/>
          </p:cNvSpPr>
          <p:nvPr>
            <p:ph idx="1"/>
          </p:nvPr>
        </p:nvSpPr>
        <p:spPr/>
        <p:txBody>
          <a:bodyPr/>
          <a:lstStyle/>
          <a:p>
            <a:pPr algn="ctr" rtl="1"/>
            <a:r>
              <a:rPr lang="ar-SA" dirty="0"/>
              <a:t>كم مرةً ولد لأحدهم ولد، أو فُقِدَ عزيز، أو رأيت منظرًا بديعًا، أو صار لك موقف عجيب، وأردت الاستشهاد بشعر يناسب الموقف ولكنك لم تستطع، إما لأنك لا تحفظ الشعر، أو تحفظه وتنساه.</a:t>
            </a:r>
          </a:p>
          <a:p>
            <a:pPr algn="ctr" rtl="1"/>
            <a:r>
              <a:rPr lang="ar-SA" dirty="0"/>
              <a:t>يتبع...</a:t>
            </a:r>
          </a:p>
          <a:p>
            <a:pPr algn="ctr" rtl="1"/>
            <a:endParaRPr lang="ar-SA" dirty="0"/>
          </a:p>
        </p:txBody>
      </p:sp>
    </p:spTree>
    <p:extLst>
      <p:ext uri="{BB962C8B-B14F-4D97-AF65-F5344CB8AC3E}">
        <p14:creationId xmlns:p14="http://schemas.microsoft.com/office/powerpoint/2010/main" val="3390319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2A9D853E-5776-4AAA-AE5A-AD8A6D521106}"/>
              </a:ext>
            </a:extLst>
          </p:cNvPr>
          <p:cNvSpPr>
            <a:spLocks noGrp="1"/>
          </p:cNvSpPr>
          <p:nvPr>
            <p:ph type="title"/>
          </p:nvPr>
        </p:nvSpPr>
        <p:spPr>
          <a:xfrm>
            <a:off x="941895" y="941974"/>
            <a:ext cx="10515600" cy="564587"/>
          </a:xfrm>
        </p:spPr>
        <p:txBody>
          <a:bodyPr>
            <a:normAutofit fontScale="90000"/>
          </a:bodyPr>
          <a:lstStyle/>
          <a:p>
            <a:pPr algn="ctr"/>
            <a:r>
              <a:rPr lang="ar-SA" sz="3600" dirty="0"/>
              <a:t>تتمة</a:t>
            </a:r>
            <a:endParaRPr lang="en-US" sz="3600" dirty="0"/>
          </a:p>
        </p:txBody>
      </p:sp>
      <p:sp>
        <p:nvSpPr>
          <p:cNvPr id="5" name="عنصر نائب للمحتوى 4">
            <a:extLst>
              <a:ext uri="{FF2B5EF4-FFF2-40B4-BE49-F238E27FC236}">
                <a16:creationId xmlns:a16="http://schemas.microsoft.com/office/drawing/2014/main" id="{77C48497-D35D-4CCD-9715-C2FF0DD8A544}"/>
              </a:ext>
            </a:extLst>
          </p:cNvPr>
          <p:cNvSpPr>
            <a:spLocks noGrp="1"/>
          </p:cNvSpPr>
          <p:nvPr>
            <p:ph idx="1"/>
          </p:nvPr>
        </p:nvSpPr>
        <p:spPr/>
        <p:txBody>
          <a:bodyPr/>
          <a:lstStyle/>
          <a:p>
            <a:pPr marL="0" indent="0" algn="ctr" rtl="1">
              <a:buNone/>
            </a:pPr>
            <a:r>
              <a:rPr lang="ar-SA" dirty="0"/>
              <a:t>من هنا أتت فكرة موقع "أيش يقول الشاعر؟" الذي يجمع الأبيات من الدواوين الشعرية ويصنفها بحسب موضوعها ويقطّعها لتكون صالحةً للتمثّل في الموقف الذي تريد.</a:t>
            </a:r>
          </a:p>
        </p:txBody>
      </p:sp>
    </p:spTree>
    <p:extLst>
      <p:ext uri="{BB962C8B-B14F-4D97-AF65-F5344CB8AC3E}">
        <p14:creationId xmlns:p14="http://schemas.microsoft.com/office/powerpoint/2010/main" val="2695372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عنصر نائب للمحتوى 4">
            <a:extLst>
              <a:ext uri="{FF2B5EF4-FFF2-40B4-BE49-F238E27FC236}">
                <a16:creationId xmlns:a16="http://schemas.microsoft.com/office/drawing/2014/main" id="{623368E3-B2FA-4BD1-8364-FFCE42988752}"/>
              </a:ext>
            </a:extLst>
          </p:cNvPr>
          <p:cNvSpPr>
            <a:spLocks noGrp="1"/>
          </p:cNvSpPr>
          <p:nvPr>
            <p:ph idx="1"/>
          </p:nvPr>
        </p:nvSpPr>
        <p:spPr>
          <a:xfrm>
            <a:off x="941895" y="1768512"/>
            <a:ext cx="10515600" cy="3706737"/>
          </a:xfrm>
        </p:spPr>
        <p:txBody>
          <a:bodyPr>
            <a:normAutofit/>
          </a:bodyPr>
          <a:lstStyle/>
          <a:p>
            <a:pPr algn="ctr" rtl="1"/>
            <a:r>
              <a:rPr lang="ar-SA" dirty="0"/>
              <a:t>يحل الموقع مشكلة ضعف الاستشهاد بتصنيف الأبيات المذكورة في الدواوين الشعرية وجعلها في متناول اليد وذلك باستخدام الذكاء الاصطناعي تحديدًا تقنية </a:t>
            </a:r>
            <a:r>
              <a:rPr lang="en-US" dirty="0"/>
              <a:t>BERT</a:t>
            </a:r>
            <a:endParaRPr lang="ar-SA" dirty="0"/>
          </a:p>
          <a:p>
            <a:pPr algn="ctr" rtl="1"/>
            <a:endParaRPr lang="ar-SA" dirty="0"/>
          </a:p>
        </p:txBody>
      </p:sp>
    </p:spTree>
    <p:extLst>
      <p:ext uri="{BB962C8B-B14F-4D97-AF65-F5344CB8AC3E}">
        <p14:creationId xmlns:p14="http://schemas.microsoft.com/office/powerpoint/2010/main" val="551693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2A9D853E-5776-4AAA-AE5A-AD8A6D521106}"/>
              </a:ext>
            </a:extLst>
          </p:cNvPr>
          <p:cNvSpPr>
            <a:spLocks noGrp="1"/>
          </p:cNvSpPr>
          <p:nvPr>
            <p:ph type="title"/>
          </p:nvPr>
        </p:nvSpPr>
        <p:spPr>
          <a:xfrm>
            <a:off x="827389" y="773526"/>
            <a:ext cx="10515600" cy="564587"/>
          </a:xfrm>
        </p:spPr>
        <p:txBody>
          <a:bodyPr>
            <a:noAutofit/>
          </a:bodyPr>
          <a:lstStyle/>
          <a:p>
            <a:pPr algn="ctr"/>
            <a:r>
              <a:rPr lang="ar-SA" sz="3600" dirty="0">
                <a:ln w="0"/>
                <a:solidFill>
                  <a:schemeClr val="tx1">
                    <a:lumMod val="75000"/>
                  </a:schemeClr>
                </a:solidFill>
                <a:latin typeface="Sakkal Majalla" panose="02000000000000000000" pitchFamily="2" charset="-78"/>
                <a:cs typeface="Sakkal Majalla" panose="02000000000000000000" pitchFamily="2" charset="-78"/>
              </a:rPr>
              <a:t>الأعضاء</a:t>
            </a:r>
            <a:endParaRPr lang="en-US" sz="3600" dirty="0">
              <a:solidFill>
                <a:schemeClr val="tx1">
                  <a:lumMod val="75000"/>
                </a:schemeClr>
              </a:solidFill>
            </a:endParaRPr>
          </a:p>
        </p:txBody>
      </p:sp>
      <p:sp>
        <p:nvSpPr>
          <p:cNvPr id="5" name="عنصر نائب للمحتوى 4">
            <a:extLst>
              <a:ext uri="{FF2B5EF4-FFF2-40B4-BE49-F238E27FC236}">
                <a16:creationId xmlns:a16="http://schemas.microsoft.com/office/drawing/2014/main" id="{623368E3-B2FA-4BD1-8364-FFCE42988752}"/>
              </a:ext>
            </a:extLst>
          </p:cNvPr>
          <p:cNvSpPr>
            <a:spLocks noGrp="1"/>
          </p:cNvSpPr>
          <p:nvPr>
            <p:ph idx="1"/>
          </p:nvPr>
        </p:nvSpPr>
        <p:spPr>
          <a:xfrm>
            <a:off x="941895" y="1768512"/>
            <a:ext cx="10515600" cy="4816249"/>
          </a:xfrm>
        </p:spPr>
        <p:txBody>
          <a:bodyPr>
            <a:normAutofit/>
          </a:bodyPr>
          <a:lstStyle/>
          <a:p>
            <a:pPr marL="0" indent="0" algn="r" rtl="1">
              <a:buNone/>
            </a:pPr>
            <a:endParaRPr lang="ar-SA" sz="2000" dirty="0">
              <a:solidFill>
                <a:schemeClr val="tx2">
                  <a:lumMod val="50000"/>
                </a:schemeClr>
              </a:solidFill>
            </a:endParaRPr>
          </a:p>
          <a:p>
            <a:pPr marL="0" indent="0" algn="ctr" rtl="1">
              <a:buNone/>
            </a:pPr>
            <a:endParaRPr lang="ar-SA" sz="2000" dirty="0">
              <a:solidFill>
                <a:schemeClr val="tx2">
                  <a:lumMod val="50000"/>
                </a:schemeClr>
              </a:solidFill>
            </a:endParaRPr>
          </a:p>
          <a:p>
            <a:pPr marL="0" indent="0" algn="ctr" rtl="1">
              <a:buNone/>
            </a:pPr>
            <a:r>
              <a:rPr lang="ar-SA" sz="2400" dirty="0">
                <a:solidFill>
                  <a:schemeClr val="accent2">
                    <a:lumMod val="75000"/>
                  </a:schemeClr>
                </a:solidFill>
              </a:rPr>
              <a:t>أحمد الزومان، قائد الفريق، وأخصائي تطوير الأعمال.</a:t>
            </a:r>
          </a:p>
          <a:p>
            <a:pPr marL="0" indent="0" algn="r" rtl="1">
              <a:buNone/>
            </a:pPr>
            <a:endParaRPr lang="ar-SA" sz="2400" dirty="0">
              <a:solidFill>
                <a:schemeClr val="tx2">
                  <a:lumMod val="50000"/>
                </a:schemeClr>
              </a:solidFill>
            </a:endParaRPr>
          </a:p>
          <a:p>
            <a:pPr marL="0" indent="0" algn="r" rtl="1">
              <a:buNone/>
            </a:pPr>
            <a:endParaRPr lang="ar-SA" sz="2400" dirty="0">
              <a:solidFill>
                <a:schemeClr val="tx2">
                  <a:lumMod val="50000"/>
                </a:schemeClr>
              </a:solidFill>
            </a:endParaRPr>
          </a:p>
          <a:p>
            <a:pPr marL="0" indent="0" algn="r" rtl="1">
              <a:buNone/>
            </a:pPr>
            <a:endParaRPr lang="ar-SA" sz="2400" dirty="0">
              <a:solidFill>
                <a:schemeClr val="tx2">
                  <a:lumMod val="50000"/>
                </a:schemeClr>
              </a:solidFill>
            </a:endParaRPr>
          </a:p>
          <a:p>
            <a:pPr marL="0" indent="0" algn="ctr" rtl="1">
              <a:buNone/>
            </a:pPr>
            <a:r>
              <a:rPr lang="ar-SA" sz="2400" dirty="0">
                <a:solidFill>
                  <a:schemeClr val="accent2">
                    <a:lumMod val="75000"/>
                  </a:schemeClr>
                </a:solidFill>
              </a:rPr>
              <a:t>عبد الإله الزكري، التقني.</a:t>
            </a:r>
          </a:p>
          <a:p>
            <a:pPr marL="0" indent="0" algn="r" rtl="1">
              <a:buNone/>
            </a:pPr>
            <a:endParaRPr lang="ar-SA" sz="2400" dirty="0">
              <a:solidFill>
                <a:schemeClr val="tx2">
                  <a:lumMod val="50000"/>
                </a:schemeClr>
              </a:solidFill>
            </a:endParaRPr>
          </a:p>
          <a:p>
            <a:pPr marL="0" indent="0" algn="ctr" rtl="1">
              <a:buNone/>
            </a:pPr>
            <a:endParaRPr lang="ar-SA" sz="2400" dirty="0">
              <a:solidFill>
                <a:schemeClr val="tx2">
                  <a:lumMod val="50000"/>
                </a:schemeClr>
              </a:solidFill>
            </a:endParaRPr>
          </a:p>
          <a:p>
            <a:pPr marL="0" indent="0" algn="ctr" rtl="1">
              <a:buNone/>
            </a:pPr>
            <a:r>
              <a:rPr lang="ar-SA" sz="2400" dirty="0">
                <a:solidFill>
                  <a:schemeClr val="tx2">
                    <a:lumMod val="50000"/>
                  </a:schemeClr>
                </a:solidFill>
              </a:rPr>
              <a:t>عبد الرحمن الشنقيطي، اللغوي.</a:t>
            </a:r>
          </a:p>
        </p:txBody>
      </p:sp>
      <p:pic>
        <p:nvPicPr>
          <p:cNvPr id="8" name="رسم 7" descr="كتب خطوط عريضة">
            <a:extLst>
              <a:ext uri="{FF2B5EF4-FFF2-40B4-BE49-F238E27FC236}">
                <a16:creationId xmlns:a16="http://schemas.microsoft.com/office/drawing/2014/main" id="{F4BA365F-208B-42E4-801A-B3BC324CF3D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96643" y="5014152"/>
            <a:ext cx="598714" cy="598714"/>
          </a:xfrm>
          <a:prstGeom prst="rect">
            <a:avLst/>
          </a:prstGeom>
        </p:spPr>
      </p:pic>
      <p:pic>
        <p:nvPicPr>
          <p:cNvPr id="12" name="رسم 11" descr="ذكر المبرمجين مع تعبئة خالصة">
            <a:extLst>
              <a:ext uri="{FF2B5EF4-FFF2-40B4-BE49-F238E27FC236}">
                <a16:creationId xmlns:a16="http://schemas.microsoft.com/office/drawing/2014/main" id="{9B387528-15C9-4F15-AB19-733C0F06CD1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638800" y="3127858"/>
            <a:ext cx="914400" cy="914400"/>
          </a:xfrm>
          <a:prstGeom prst="rect">
            <a:avLst/>
          </a:prstGeom>
        </p:spPr>
      </p:pic>
      <p:pic>
        <p:nvPicPr>
          <p:cNvPr id="11" name="رسم 10" descr="مصباح مع تعبئة خالصة">
            <a:extLst>
              <a:ext uri="{FF2B5EF4-FFF2-40B4-BE49-F238E27FC236}">
                <a16:creationId xmlns:a16="http://schemas.microsoft.com/office/drawing/2014/main" id="{FEA228FA-451B-BA09-C7BE-0410B75C33E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693228" y="1642642"/>
            <a:ext cx="805543" cy="805543"/>
          </a:xfrm>
          <a:prstGeom prst="rect">
            <a:avLst/>
          </a:prstGeom>
        </p:spPr>
      </p:pic>
    </p:spTree>
    <p:extLst>
      <p:ext uri="{BB962C8B-B14F-4D97-AF65-F5344CB8AC3E}">
        <p14:creationId xmlns:p14="http://schemas.microsoft.com/office/powerpoint/2010/main" val="8088466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عنصر نائب للمحتوى 4">
            <a:extLst>
              <a:ext uri="{FF2B5EF4-FFF2-40B4-BE49-F238E27FC236}">
                <a16:creationId xmlns:a16="http://schemas.microsoft.com/office/drawing/2014/main" id="{623368E3-B2FA-4BD1-8364-FFCE42988752}"/>
              </a:ext>
            </a:extLst>
          </p:cNvPr>
          <p:cNvSpPr>
            <a:spLocks noGrp="1"/>
          </p:cNvSpPr>
          <p:nvPr>
            <p:ph idx="1"/>
          </p:nvPr>
        </p:nvSpPr>
        <p:spPr>
          <a:xfrm>
            <a:off x="941895" y="1768512"/>
            <a:ext cx="10515600" cy="3706737"/>
          </a:xfrm>
        </p:spPr>
        <p:txBody>
          <a:bodyPr>
            <a:normAutofit/>
          </a:bodyPr>
          <a:lstStyle/>
          <a:p>
            <a:pPr algn="ctr" rtl="1"/>
            <a:r>
              <a:rPr lang="ar-SA" dirty="0"/>
              <a:t>شكرًا لكم.</a:t>
            </a:r>
          </a:p>
        </p:txBody>
      </p:sp>
    </p:spTree>
    <p:extLst>
      <p:ext uri="{BB962C8B-B14F-4D97-AF65-F5344CB8AC3E}">
        <p14:creationId xmlns:p14="http://schemas.microsoft.com/office/powerpoint/2010/main" val="3730625652"/>
      </p:ext>
    </p:extLst>
  </p:cSld>
  <p:clrMapOvr>
    <a:masterClrMapping/>
  </p:clrMapOvr>
</p:sld>
</file>

<file path=ppt/theme/theme1.xml><?xml version="1.0" encoding="utf-8"?>
<a:theme xmlns:a="http://schemas.openxmlformats.org/drawingml/2006/main" name="Office Theme">
  <a:themeElements>
    <a:clrScheme name="mim 2">
      <a:dk1>
        <a:srgbClr val="3D2E52"/>
      </a:dk1>
      <a:lt1>
        <a:srgbClr val="FFFFFF"/>
      </a:lt1>
      <a:dk2>
        <a:srgbClr val="4F4F4F"/>
      </a:dk2>
      <a:lt2>
        <a:srgbClr val="E7E6E6"/>
      </a:lt2>
      <a:accent1>
        <a:srgbClr val="BF9B97"/>
      </a:accent1>
      <a:accent2>
        <a:srgbClr val="36A5AB"/>
      </a:accent2>
      <a:accent3>
        <a:srgbClr val="D6DCE4"/>
      </a:accent3>
      <a:accent4>
        <a:srgbClr val="966D96"/>
      </a:accent4>
      <a:accent5>
        <a:srgbClr val="5A145A"/>
      </a:accent5>
      <a:accent6>
        <a:srgbClr val="E8B8C2"/>
      </a:accent6>
      <a:hlink>
        <a:srgbClr val="BFBFBF"/>
      </a:hlink>
      <a:folHlink>
        <a:srgbClr val="660033"/>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IM Design">
  <a:themeElements>
    <a:clrScheme name="mim 2">
      <a:dk1>
        <a:srgbClr val="3D2E52"/>
      </a:dk1>
      <a:lt1>
        <a:srgbClr val="FFFFFF"/>
      </a:lt1>
      <a:dk2>
        <a:srgbClr val="4F4F4F"/>
      </a:dk2>
      <a:lt2>
        <a:srgbClr val="E7E6E6"/>
      </a:lt2>
      <a:accent1>
        <a:srgbClr val="BF9B97"/>
      </a:accent1>
      <a:accent2>
        <a:srgbClr val="36A5AB"/>
      </a:accent2>
      <a:accent3>
        <a:srgbClr val="D6DCE4"/>
      </a:accent3>
      <a:accent4>
        <a:srgbClr val="966D96"/>
      </a:accent4>
      <a:accent5>
        <a:srgbClr val="5A145A"/>
      </a:accent5>
      <a:accent6>
        <a:srgbClr val="E8B8C2"/>
      </a:accent6>
      <a:hlink>
        <a:srgbClr val="BFBFBF"/>
      </a:hlink>
      <a:folHlink>
        <a:srgbClr val="66003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nchor="t" anchorCtr="0"/>
      <a:lstStyle>
        <a:defPPr algn="r" rtl="1">
          <a:defRPr sz="3500" dirty="0" smtClean="0">
            <a:latin typeface="Lyon Arabic Text Semibold" panose="02000504080000020004" pitchFamily="50" charset="-78"/>
            <a:cs typeface="Lyon Arabic Text Semibold" panose="02000504080000020004" pitchFamily="50" charset="-78"/>
          </a:defRPr>
        </a:defPPr>
      </a:lstStyle>
    </a:txDef>
  </a:objectDefaults>
  <a:extraClrSchemeLst/>
  <a:extLst>
    <a:ext uri="{05A4C25C-085E-4340-85A3-A5531E510DB2}">
      <thm15:themeFamily xmlns:thm15="http://schemas.microsoft.com/office/thememl/2012/main" name="template SALAM" id="{64D63C36-BA7C-4821-9EA9-6B1763B78D6D}" vid="{46136A05-1A52-4CD4-B146-01F59D9D6EEF}"/>
    </a:ext>
  </a:extLst>
</a:theme>
</file>

<file path=docProps/app.xml><?xml version="1.0" encoding="utf-8"?>
<Properties xmlns="http://schemas.openxmlformats.org/officeDocument/2006/extended-properties" xmlns:vt="http://schemas.openxmlformats.org/officeDocument/2006/docPropsVTypes">
  <TotalTime>1279</TotalTime>
  <Words>126</Words>
  <Application>Microsoft Office PowerPoint</Application>
  <PresentationFormat>شاشة عريضة</PresentationFormat>
  <Paragraphs>19</Paragraphs>
  <Slides>6</Slides>
  <Notes>0</Notes>
  <HiddenSlides>0</HiddenSlides>
  <MMClips>0</MMClips>
  <ScaleCrop>false</ScaleCrop>
  <HeadingPairs>
    <vt:vector size="6" baseType="variant">
      <vt:variant>
        <vt:lpstr>الخطوط المستخدمة</vt:lpstr>
      </vt:variant>
      <vt:variant>
        <vt:i4>9</vt:i4>
      </vt:variant>
      <vt:variant>
        <vt:lpstr>نسق</vt:lpstr>
      </vt:variant>
      <vt:variant>
        <vt:i4>2</vt:i4>
      </vt:variant>
      <vt:variant>
        <vt:lpstr>عناوين الشرائح</vt:lpstr>
      </vt:variant>
      <vt:variant>
        <vt:i4>6</vt:i4>
      </vt:variant>
    </vt:vector>
  </HeadingPairs>
  <TitlesOfParts>
    <vt:vector size="17" baseType="lpstr">
      <vt:lpstr>Arial</vt:lpstr>
      <vt:lpstr>Calibri</vt:lpstr>
      <vt:lpstr>Calibri Light</vt:lpstr>
      <vt:lpstr>Diodrum Arabic</vt:lpstr>
      <vt:lpstr>Diodrum Arabic Medium</vt:lpstr>
      <vt:lpstr>Helvetica Neue Medium</vt:lpstr>
      <vt:lpstr>Lyon Arabic Text Regular</vt:lpstr>
      <vt:lpstr>Lyon Arabic Text Semibold</vt:lpstr>
      <vt:lpstr>Sakkal Majalla</vt:lpstr>
      <vt:lpstr>Office Theme</vt:lpstr>
      <vt:lpstr>MIM Design</vt:lpstr>
      <vt:lpstr>أيش يقول الشاعر؟</vt:lpstr>
      <vt:lpstr>مسار الشعر.</vt:lpstr>
      <vt:lpstr>تتمة</vt:lpstr>
      <vt:lpstr>عرض تقديمي في PowerPoint</vt:lpstr>
      <vt:lpstr>الأعضاء</vt:lpstr>
      <vt:lpstr>عرض تقديمي في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a.alsultan</dc:creator>
  <cp:lastModifiedBy>عبدالرحمن</cp:lastModifiedBy>
  <cp:revision>22</cp:revision>
  <dcterms:created xsi:type="dcterms:W3CDTF">2021-10-17T18:16:34Z</dcterms:created>
  <dcterms:modified xsi:type="dcterms:W3CDTF">2022-05-08T19:41:09Z</dcterms:modified>
</cp:coreProperties>
</file>

<file path=docProps/thumbnail.jpeg>
</file>